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2" r:id="rId3"/>
    <p:sldId id="258" r:id="rId4"/>
    <p:sldId id="261" r:id="rId5"/>
    <p:sldId id="257" r:id="rId6"/>
    <p:sldId id="260" r:id="rId7"/>
    <p:sldId id="259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41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6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393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28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72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1507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2676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9997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420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846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614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4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72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724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797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827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C56093-C13D-4836-BB85-BA40BB792284}" type="datetimeFigureOut">
              <a:rPr lang="th-TH" smtClean="0"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6780-39D6-4B01-9344-7DDA5F723F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472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67834" y="237409"/>
            <a:ext cx="9975500" cy="3329581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>การอบรมใช้งาน</a:t>
            </a:r>
            <a:br>
              <a:rPr lang="th-TH" b="1" dirty="0" smtClean="0"/>
            </a:br>
            <a:r>
              <a:rPr lang="th-TH" b="1" dirty="0" smtClean="0"/>
              <a:t>ระบบเอกสารอิเล็กทรอนิกส์ </a:t>
            </a:r>
            <a:br>
              <a:rPr lang="th-TH" b="1" dirty="0" smtClean="0"/>
            </a:br>
            <a:r>
              <a:rPr lang="th-TH" b="1" dirty="0" smtClean="0"/>
              <a:t>มหาวิทยาลัยอุบลราชธานี (ระยะที่ 1)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64404" y="386831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solidFill>
                  <a:srgbClr val="FFC000"/>
                </a:solidFill>
              </a:rPr>
              <a:t>วันที่ </a:t>
            </a:r>
            <a:r>
              <a:rPr lang="en-US" sz="5400" dirty="0" smtClean="0">
                <a:solidFill>
                  <a:srgbClr val="FFC000"/>
                </a:solidFill>
              </a:rPr>
              <a:t>15</a:t>
            </a:r>
            <a:r>
              <a:rPr lang="th-TH" sz="5400" dirty="0" smtClean="0">
                <a:solidFill>
                  <a:srgbClr val="FFC000"/>
                </a:solidFill>
              </a:rPr>
              <a:t> – </a:t>
            </a:r>
            <a:r>
              <a:rPr lang="en-US" sz="5400" dirty="0" smtClean="0">
                <a:solidFill>
                  <a:srgbClr val="FFC000"/>
                </a:solidFill>
              </a:rPr>
              <a:t>16 </a:t>
            </a:r>
            <a:r>
              <a:rPr lang="th-TH" sz="5400" dirty="0" smtClean="0">
                <a:solidFill>
                  <a:srgbClr val="FFC000"/>
                </a:solidFill>
              </a:rPr>
              <a:t> มิถุนายน </a:t>
            </a:r>
            <a:r>
              <a:rPr lang="en-US" sz="5400" dirty="0" smtClean="0">
                <a:solidFill>
                  <a:srgbClr val="FFC000"/>
                </a:solidFill>
              </a:rPr>
              <a:t>2558</a:t>
            </a:r>
            <a:r>
              <a:rPr lang="th-TH" sz="5400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th-TH" sz="5400" dirty="0" smtClean="0">
                <a:solidFill>
                  <a:srgbClr val="FFC000"/>
                </a:solidFill>
              </a:rPr>
              <a:t>ณ สำนักคอมพิวเตอร์และเครือข่าย</a:t>
            </a:r>
            <a:endParaRPr lang="th-TH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กำหนดการอบรม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41211"/>
              </p:ext>
            </p:extLst>
          </p:nvPr>
        </p:nvGraphicFramePr>
        <p:xfrm>
          <a:off x="1306785" y="1239929"/>
          <a:ext cx="9429532" cy="500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792"/>
                <a:gridCol w="6921740"/>
              </a:tblGrid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กำหนดการ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09.00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09.30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ลงทะเบียนอบรม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72449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09.30 –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10.00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แนะนำระบบ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/อธิบายรูปแบบการทำงานของระบบ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10.00 – 10.30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วิธีการใช้งานหนังสือส่ง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10.30 – 10.45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พัก</a:t>
                      </a:r>
                      <a:r>
                        <a:rPr lang="th-TH" sz="240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เบรค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10.45  -</a:t>
                      </a:r>
                      <a:r>
                        <a:rPr lang="en-US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หนังสือส่ง และการปฏิบัติการต่างๆ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12.00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13.00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รับประทานอาหารกลางวัน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48681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13.00 – 14.30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หนังสือรับและการปฏิบัติการต่างๆ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876267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14.30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16.30 น.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ตอบข้อซักถามและแลกเปลี่ยนวิธีการปฏิบัติงานด้านระบบ</a:t>
                      </a:r>
                      <a:b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สารบรรณของหน่วยงานต่างๆ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ความสามารถของระบบใน ระยะที่ 1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84148" y="1263532"/>
            <a:ext cx="10462139" cy="5163026"/>
          </a:xfrm>
        </p:spPr>
        <p:txBody>
          <a:bodyPr>
            <a:normAutofit/>
          </a:bodyPr>
          <a:lstStyle/>
          <a:p>
            <a:r>
              <a:rPr lang="th-TH" sz="3200" dirty="0" smtClean="0"/>
              <a:t> เป็นระบบฐานข้อมูลสารบรรณอิเล็กทรอนิกส์แบบออนไลน์ </a:t>
            </a:r>
          </a:p>
          <a:p>
            <a:r>
              <a:rPr lang="th-TH" sz="3200" dirty="0" smtClean="0"/>
              <a:t>สามารถรับ – ส่งหนังสือ ภายในระดับหน่วยงานต่างๆได้ </a:t>
            </a:r>
          </a:p>
          <a:p>
            <a:r>
              <a:rPr lang="th-TH" sz="3200" dirty="0" smtClean="0"/>
              <a:t>สามารถ ออกเลขหนังสือ รับ – ส่ง ทั้งหนังสือประเภทภายในและภายนอก ได้ </a:t>
            </a:r>
          </a:p>
          <a:p>
            <a:r>
              <a:rPr lang="th-TH" sz="3200" dirty="0" smtClean="0"/>
              <a:t>สามารถส่งหนังสือประเภท หนังสือเวียน ได้</a:t>
            </a:r>
          </a:p>
          <a:p>
            <a:r>
              <a:rPr lang="th-TH" sz="3200" dirty="0" smtClean="0"/>
              <a:t>สามารถบันทึกการสั่งการ (ปฏิบัติการ) ในแต่ละครั้งได้</a:t>
            </a:r>
          </a:p>
          <a:p>
            <a:r>
              <a:rPr lang="th-TH" sz="3200" dirty="0" smtClean="0"/>
              <a:t>สามารถแนบไฟล์เอกสารในระบบได้</a:t>
            </a:r>
          </a:p>
          <a:p>
            <a:r>
              <a:rPr lang="th-TH" sz="3200" dirty="0" smtClean="0"/>
              <a:t>มีระบบแจ้ง หนังสือ เข้าออก และรายงานสรุปการออกเลข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82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ความสามารถของระบบใน ระยะที่ </a:t>
            </a:r>
            <a:r>
              <a:rPr lang="th-TH" dirty="0" smtClean="0"/>
              <a:t>1</a:t>
            </a:r>
            <a:r>
              <a:rPr lang="en-US" dirty="0" smtClean="0"/>
              <a:t> 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763"/>
            <a:ext cx="8946541" cy="4195481"/>
          </a:xfrm>
        </p:spPr>
        <p:txBody>
          <a:bodyPr/>
          <a:lstStyle/>
          <a:p>
            <a:r>
              <a:rPr lang="en-US" sz="3200" dirty="0" smtClean="0"/>
              <a:t>1 User </a:t>
            </a:r>
            <a:r>
              <a:rPr lang="th-TH" sz="3200" dirty="0" smtClean="0"/>
              <a:t>สามารถดูแลระบบ รับ – ส่งหนังสือได้หลายหน่วยงาน </a:t>
            </a:r>
          </a:p>
          <a:p>
            <a:r>
              <a:rPr lang="th-TH" sz="3200" dirty="0"/>
              <a:t>เชื่อมโยงข้อมูลกับระบบบริหารงาน บุคคล โดยใช้ </a:t>
            </a:r>
            <a:r>
              <a:rPr lang="en-US" sz="3200" dirty="0"/>
              <a:t>username / </a:t>
            </a:r>
            <a:r>
              <a:rPr lang="en-US" sz="3200" dirty="0" smtClean="0"/>
              <a:t>password</a:t>
            </a:r>
            <a:r>
              <a:rPr lang="th-TH" sz="3200" dirty="0" smtClean="0"/>
              <a:t> อย่าง</a:t>
            </a:r>
            <a:r>
              <a:rPr lang="th-TH" sz="3200" dirty="0"/>
              <a:t>เดียวกัน และรองรับการเข้าใช้งานของบุคลากรประเภทจ้างเหมา/ลูกจ้างโครงการ/อื่นๆ</a:t>
            </a:r>
          </a:p>
          <a:p>
            <a:endParaRPr lang="th-TH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177" y="3253357"/>
            <a:ext cx="24384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4216" y="5475150"/>
            <a:ext cx="5357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บุคลากรประเภทต่างๆ </a:t>
            </a:r>
          </a:p>
          <a:p>
            <a:pPr algn="ctr"/>
            <a:r>
              <a:rPr lang="th-TH" dirty="0" smtClean="0"/>
              <a:t>(ข้าราชการ/พนักงาน/จ้าง</a:t>
            </a:r>
            <a:r>
              <a:rPr lang="th-TH" dirty="0"/>
              <a:t>เหมา/ลูกจ้างโครงการ/</a:t>
            </a:r>
            <a:r>
              <a:rPr lang="th-TH" dirty="0" smtClean="0"/>
              <a:t>อื่นๆ)</a:t>
            </a:r>
            <a:endParaRPr lang="th-TH" dirty="0"/>
          </a:p>
          <a:p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6805357" y="4272936"/>
            <a:ext cx="1133341" cy="914400"/>
          </a:xfrm>
          <a:prstGeom prst="lef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8" y="4272936"/>
            <a:ext cx="6421010" cy="86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แผนการดำเนินงาน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04293" y="1453829"/>
            <a:ext cx="10404535" cy="4678957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/>
              <a:t>พัฒนาระบบในระยะที่ 1  ระหว่าง เดือน เมษายน – พฤษภาคม  2558 </a:t>
            </a:r>
          </a:p>
          <a:p>
            <a:r>
              <a:rPr lang="th-TH" sz="3600" dirty="0" smtClean="0">
                <a:solidFill>
                  <a:srgbClr val="FFC000"/>
                </a:solidFill>
              </a:rPr>
              <a:t>อบรมและทดสอบระบบสำหรับผู้ใช้งานครั้งที่ 1 ในระดับ สำนักงานอธิการบดี วันที่ 18 พฤษภาคม 2558 </a:t>
            </a:r>
          </a:p>
          <a:p>
            <a:r>
              <a:rPr lang="th-TH" sz="3600" dirty="0" smtClean="0"/>
              <a:t>ปรับปรุงระบบครั้งที่ 1 ระหว่างวันที่  19 – 25 พฤษภาคม 2558 </a:t>
            </a:r>
          </a:p>
          <a:p>
            <a:r>
              <a:rPr lang="th-TH" sz="3600" dirty="0" smtClean="0"/>
              <a:t>อบรมและทดสอบระบบสำหรับผู้ใช้งานในระดับ คณะ / สำนัก วันที่ </a:t>
            </a:r>
            <a:r>
              <a:rPr lang="en-US" sz="3600" dirty="0" smtClean="0"/>
              <a:t>15 -16 </a:t>
            </a:r>
            <a:r>
              <a:rPr lang="th-TH" sz="3600" dirty="0" smtClean="0"/>
              <a:t>มิ.ย. </a:t>
            </a:r>
            <a:r>
              <a:rPr lang="en-US" sz="3600" dirty="0" smtClean="0"/>
              <a:t>2558</a:t>
            </a:r>
            <a:endParaRPr lang="th-TH" sz="3600" dirty="0" smtClean="0"/>
          </a:p>
          <a:p>
            <a:r>
              <a:rPr lang="th-TH" sz="3600" dirty="0"/>
              <a:t> </a:t>
            </a:r>
            <a:r>
              <a:rPr lang="th-TH" sz="3600" dirty="0" smtClean="0"/>
              <a:t>เปิดใช้งานระบบ ประมาณต้นเดือนมิถุนายน </a:t>
            </a:r>
            <a:r>
              <a:rPr lang="th-TH" sz="3600" b="1" u="sng" dirty="0" smtClean="0">
                <a:solidFill>
                  <a:srgbClr val="FFC000"/>
                </a:solidFill>
              </a:rPr>
              <a:t>พร้อมใช้งานระบบคู่ขนานกับระบบเดิม</a:t>
            </a:r>
            <a:endParaRPr lang="th-TH" sz="3600" b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เป้าหมายการอบรม ครั้งที่ 1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63171" cy="4195481"/>
          </a:xfrm>
        </p:spPr>
        <p:txBody>
          <a:bodyPr>
            <a:normAutofit/>
          </a:bodyPr>
          <a:lstStyle/>
          <a:p>
            <a:r>
              <a:rPr lang="th-TH" sz="4000" dirty="0" smtClean="0"/>
              <a:t>เพื่อซักซ้อม</a:t>
            </a:r>
            <a:r>
              <a:rPr lang="th-TH" sz="4000" dirty="0"/>
              <a:t> </a:t>
            </a:r>
            <a:r>
              <a:rPr lang="th-TH" sz="4000" dirty="0" smtClean="0"/>
              <a:t>ทำความเข้าใจและให้ผู้ใช้ได้ทดลองใช้งานระบบ  </a:t>
            </a:r>
            <a:br>
              <a:rPr lang="th-TH" sz="4000" dirty="0" smtClean="0"/>
            </a:br>
            <a:r>
              <a:rPr lang="th-TH" sz="4000" dirty="0" smtClean="0"/>
              <a:t>พร้อมให้ข้อคิดเห็นตลอดจนข้อเสนอแนะต่างๆ </a:t>
            </a:r>
            <a:r>
              <a:rPr lang="th-TH" sz="4000" u="sng" dirty="0" smtClean="0">
                <a:solidFill>
                  <a:srgbClr val="FFC000"/>
                </a:solidFill>
              </a:rPr>
              <a:t>เพื่อนำมาปรับปรุงก่อนเปิดใช้งานระบบจริง</a:t>
            </a:r>
            <a:endParaRPr lang="th-TH" sz="4000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3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เข้าใช้งานได้ที่เว็บไซต์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7103" y="1989856"/>
            <a:ext cx="10050834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C000"/>
                </a:solidFill>
              </a:rPr>
              <a:t>www.dms.ubu.ac.th/edoc</a:t>
            </a:r>
            <a:endParaRPr lang="th-TH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อิออน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อิออน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340</Words>
  <Application>Microsoft Office PowerPoint</Application>
  <PresentationFormat>แบบจอกว้าง</PresentationFormat>
  <Paragraphs>45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Century Gothic</vt:lpstr>
      <vt:lpstr>Cordia New</vt:lpstr>
      <vt:lpstr>TH SarabunPSK</vt:lpstr>
      <vt:lpstr>Wingdings 3</vt:lpstr>
      <vt:lpstr>อิออน</vt:lpstr>
      <vt:lpstr>การอบรมใช้งาน ระบบเอกสารอิเล็กทรอนิกส์  มหาวิทยาลัยอุบลราชธานี (ระยะที่ 1)</vt:lpstr>
      <vt:lpstr>กำหนดการอบรม</vt:lpstr>
      <vt:lpstr>ความสามารถของระบบใน ระยะที่ 1</vt:lpstr>
      <vt:lpstr>ความสามารถของระบบใน ระยะที่ 1 (ต่อ)</vt:lpstr>
      <vt:lpstr>แผนการดำเนินงาน</vt:lpstr>
      <vt:lpstr>เป้าหมายการอบรม ครั้งที่ 1</vt:lpstr>
      <vt:lpstr>เข้าใช้งานได้ที่เว็บไซต์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อบรมและทดสอบการใช้งาน ระบบเอกสารอิเล็กทรอนิกส์ มหาวิทยาลัยอุบลราชธานี (ระยะที่ 1)</dc:title>
  <dc:creator>user</dc:creator>
  <cp:lastModifiedBy>DELL</cp:lastModifiedBy>
  <cp:revision>26</cp:revision>
  <dcterms:created xsi:type="dcterms:W3CDTF">2015-05-18T06:10:42Z</dcterms:created>
  <dcterms:modified xsi:type="dcterms:W3CDTF">2015-08-25T10:38:33Z</dcterms:modified>
</cp:coreProperties>
</file>