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sldIdLst>
    <p:sldId id="256" r:id="rId4"/>
    <p:sldId id="304" r:id="rId5"/>
    <p:sldId id="265" r:id="rId6"/>
    <p:sldId id="305" r:id="rId7"/>
    <p:sldId id="306" r:id="rId8"/>
    <p:sldId id="312" r:id="rId9"/>
    <p:sldId id="263" r:id="rId10"/>
    <p:sldId id="264" r:id="rId11"/>
    <p:sldId id="319" r:id="rId12"/>
    <p:sldId id="310" r:id="rId13"/>
    <p:sldId id="307" r:id="rId14"/>
    <p:sldId id="309" r:id="rId15"/>
    <p:sldId id="313" r:id="rId16"/>
    <p:sldId id="315" r:id="rId17"/>
    <p:sldId id="316" r:id="rId18"/>
    <p:sldId id="317" r:id="rId19"/>
    <p:sldId id="318" r:id="rId20"/>
    <p:sldId id="323" r:id="rId21"/>
    <p:sldId id="326" r:id="rId22"/>
    <p:sldId id="330" r:id="rId23"/>
    <p:sldId id="331" r:id="rId24"/>
    <p:sldId id="339" r:id="rId25"/>
    <p:sldId id="344" r:id="rId26"/>
    <p:sldId id="340" r:id="rId27"/>
    <p:sldId id="341" r:id="rId28"/>
    <p:sldId id="282" r:id="rId29"/>
  </p:sldIdLst>
  <p:sldSz cx="13208000" cy="9906000"/>
  <p:notesSz cx="6799263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pos="4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4660"/>
  </p:normalViewPr>
  <p:slideViewPr>
    <p:cSldViewPr>
      <p:cViewPr varScale="1">
        <p:scale>
          <a:sx n="45" d="100"/>
          <a:sy n="45" d="100"/>
        </p:scale>
        <p:origin x="1392" y="54"/>
      </p:cViewPr>
      <p:guideLst>
        <p:guide orient="horz" pos="3120"/>
        <p:guide pos="4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90600" y="3077283"/>
            <a:ext cx="11226800" cy="2123369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981200" y="5613401"/>
            <a:ext cx="9245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60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20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81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4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019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62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62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83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575800" y="396701"/>
            <a:ext cx="2971800" cy="845220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60400" y="396701"/>
            <a:ext cx="8695267" cy="845220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9173" y="29810"/>
            <a:ext cx="13208000" cy="9906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9016296" y="9055278"/>
            <a:ext cx="4182533" cy="880533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600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2294" y="8715905"/>
            <a:ext cx="11332283" cy="1229078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905759" y="8697560"/>
            <a:ext cx="8211432" cy="1226784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sp>
        <p:nvSpPr>
          <p:cNvPr id="7989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660400" y="2091268"/>
            <a:ext cx="11887200" cy="2508603"/>
          </a:xfrm>
        </p:spPr>
        <p:txBody>
          <a:bodyPr/>
          <a:lstStyle>
            <a:lvl1pPr>
              <a:defRPr sz="7800"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</a:p>
        </p:txBody>
      </p:sp>
      <p:sp>
        <p:nvSpPr>
          <p:cNvPr id="7989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4953001"/>
            <a:ext cx="9245600" cy="2531533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4383E-5FF8-4E84-B049-F04AC6A52F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3170"/>
      </p:ext>
    </p:extLst>
  </p:cSld>
  <p:clrMapOvr>
    <a:masterClrMapping/>
  </p:clrMapOvr>
  <p:transition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A1DA8-8914-4FB4-B680-30DA06D98AB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882483"/>
      </p:ext>
    </p:extLst>
  </p:cSld>
  <p:clrMapOvr>
    <a:masterClrMapping/>
  </p:clrMapOvr>
  <p:transition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341" y="6365523"/>
            <a:ext cx="112268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43341" y="4198587"/>
            <a:ext cx="11226800" cy="2166937"/>
          </a:xfrm>
        </p:spPr>
        <p:txBody>
          <a:bodyPr anchor="b"/>
          <a:lstStyle>
            <a:lvl1pPr marL="0" indent="0">
              <a:buNone/>
              <a:defRPr sz="2889"/>
            </a:lvl1pPr>
            <a:lvl2pPr marL="660391" indent="0">
              <a:buNone/>
              <a:defRPr sz="2600"/>
            </a:lvl2pPr>
            <a:lvl3pPr marL="1320782" indent="0">
              <a:buNone/>
              <a:defRPr sz="2311"/>
            </a:lvl3pPr>
            <a:lvl4pPr marL="1981173" indent="0">
              <a:buNone/>
              <a:defRPr sz="2022"/>
            </a:lvl4pPr>
            <a:lvl5pPr marL="2641564" indent="0">
              <a:buNone/>
              <a:defRPr sz="2022"/>
            </a:lvl5pPr>
            <a:lvl6pPr marL="3301956" indent="0">
              <a:buNone/>
              <a:defRPr sz="2022"/>
            </a:lvl6pPr>
            <a:lvl7pPr marL="3962347" indent="0">
              <a:buNone/>
              <a:defRPr sz="2022"/>
            </a:lvl7pPr>
            <a:lvl8pPr marL="4622738" indent="0">
              <a:buNone/>
              <a:defRPr sz="2022"/>
            </a:lvl8pPr>
            <a:lvl9pPr marL="5283129" indent="0">
              <a:buNone/>
              <a:defRPr sz="2022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0F6C9-D6F6-402C-9887-680CC00B1C5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263657"/>
      </p:ext>
    </p:extLst>
  </p:cSld>
  <p:clrMapOvr>
    <a:masterClrMapping/>
  </p:clrMapOvr>
  <p:transition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60400" y="2311401"/>
            <a:ext cx="5833533" cy="6493933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714067" y="2311401"/>
            <a:ext cx="5833533" cy="6493933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D46EB-B7A9-40E2-8A60-B698DF50691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388306"/>
      </p:ext>
    </p:extLst>
  </p:cSld>
  <p:clrMapOvr>
    <a:masterClrMapping/>
  </p:clrMapOvr>
  <p:transition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60401" y="2217386"/>
            <a:ext cx="5835827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60401" y="3141486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709482" y="2217386"/>
            <a:ext cx="5838119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709482" y="3141486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86222-EA7A-4AE7-88B6-4956D32C7E7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210743"/>
      </p:ext>
    </p:extLst>
  </p:cSld>
  <p:clrMapOvr>
    <a:masterClrMapping/>
  </p:clrMapOvr>
  <p:transition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03F54-59CE-4BD2-A907-885CC9FDC74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693751"/>
      </p:ext>
    </p:extLst>
  </p:cSld>
  <p:clrMapOvr>
    <a:masterClrMapping/>
  </p:clrMapOvr>
  <p:transition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1A374-00D2-45E2-836C-8939F3EC177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668260"/>
      </p:ext>
    </p:extLst>
  </p:cSld>
  <p:clrMapOvr>
    <a:masterClrMapping/>
  </p:clrMapOvr>
  <p:transition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1" y="394406"/>
            <a:ext cx="4345341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63961" y="394407"/>
            <a:ext cx="7383640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0401" y="2072923"/>
            <a:ext cx="4345341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20C9D-6E36-4534-AD03-826EC21D47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201706"/>
      </p:ext>
    </p:extLst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8860" y="6934200"/>
            <a:ext cx="792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588860" y="885119"/>
            <a:ext cx="792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91" indent="0">
              <a:buNone/>
              <a:defRPr sz="4044"/>
            </a:lvl2pPr>
            <a:lvl3pPr marL="1320782" indent="0">
              <a:buNone/>
              <a:defRPr sz="3467"/>
            </a:lvl3pPr>
            <a:lvl4pPr marL="1981173" indent="0">
              <a:buNone/>
              <a:defRPr sz="2889"/>
            </a:lvl4pPr>
            <a:lvl5pPr marL="2641564" indent="0">
              <a:buNone/>
              <a:defRPr sz="2889"/>
            </a:lvl5pPr>
            <a:lvl6pPr marL="3301956" indent="0">
              <a:buNone/>
              <a:defRPr sz="2889"/>
            </a:lvl6pPr>
            <a:lvl7pPr marL="3962347" indent="0">
              <a:buNone/>
              <a:defRPr sz="2889"/>
            </a:lvl7pPr>
            <a:lvl8pPr marL="4622738" indent="0">
              <a:buNone/>
              <a:defRPr sz="2889"/>
            </a:lvl8pPr>
            <a:lvl9pPr marL="5283129" indent="0">
              <a:buNone/>
              <a:defRPr sz="2889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588860" y="7752822"/>
            <a:ext cx="792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17DCB-2C8D-483C-A796-4800F34134E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155743"/>
      </p:ext>
    </p:extLst>
  </p:cSld>
  <p:clrMapOvr>
    <a:masterClrMapping/>
  </p:clrMapOvr>
  <p:transition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47CE5-096A-4358-94FB-D7D489E5CE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898450"/>
      </p:ext>
    </p:extLst>
  </p:cSld>
  <p:clrMapOvr>
    <a:masterClrMapping/>
  </p:clrMapOvr>
  <p:transition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575800" y="330201"/>
            <a:ext cx="2971800" cy="8475133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60400" y="330201"/>
            <a:ext cx="8695267" cy="8475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CC21-A248-444E-8B47-64932FA13C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255879"/>
      </p:ext>
    </p:extLst>
  </p:cSld>
  <p:clrMapOvr>
    <a:masterClrMapping/>
  </p:clrMapOvr>
  <p:transition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/>
          </p:nvPr>
        </p:nvSpPr>
        <p:spPr>
          <a:xfrm>
            <a:off x="660400" y="330201"/>
            <a:ext cx="11887200" cy="8475133"/>
          </a:xfrm>
        </p:spPr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51E39A-2619-4FFA-B797-DF9324AEC1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42813"/>
      </p:ext>
    </p:extLst>
  </p:cSld>
  <p:clrMapOvr>
    <a:masterClrMapping/>
  </p:clrMapOvr>
  <p:transition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" y="0"/>
            <a:ext cx="13214879" cy="989682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2496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2444399"/>
            <a:ext cx="11226800" cy="2508603"/>
          </a:xfrm>
        </p:spPr>
        <p:txBody>
          <a:bodyPr anchor="b"/>
          <a:lstStyle>
            <a:lvl1pPr>
              <a:defRPr sz="7800"/>
            </a:lvl1pPr>
          </a:lstStyle>
          <a:p>
            <a:pPr lvl="0"/>
            <a:r>
              <a:rPr lang="th-TH" noProof="0"/>
              <a:t>คลิกเพื่อแก้ไขลักษณะต้นแบบชื่อเรื่อง</a:t>
            </a:r>
          </a:p>
        </p:txBody>
      </p:sp>
      <p:sp>
        <p:nvSpPr>
          <p:cNvPr id="12496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81200" y="5613401"/>
            <a:ext cx="9245600" cy="2531533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th-TH" noProof="0"/>
              <a:t>คลิกเพื่อแก้ไขลักษณะต้นแบบหัวข้อย่อย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3EA8-2465-4875-9648-4B2050B7FE8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74753"/>
      </p:ext>
    </p:extLst>
  </p:cSld>
  <p:clrMapOvr>
    <a:masterClrMapping/>
  </p:clrMapOvr>
  <p:transition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0EF27-1056-4330-ABB6-90689D48A4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285584"/>
      </p:ext>
    </p:extLst>
  </p:cSld>
  <p:clrMapOvr>
    <a:masterClrMapping/>
  </p:clrMapOvr>
  <p:transition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341" y="6365523"/>
            <a:ext cx="112268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1043341" y="4198587"/>
            <a:ext cx="11226800" cy="2166937"/>
          </a:xfrm>
        </p:spPr>
        <p:txBody>
          <a:bodyPr anchor="b"/>
          <a:lstStyle>
            <a:lvl1pPr marL="0" indent="0">
              <a:buNone/>
              <a:defRPr sz="2889"/>
            </a:lvl1pPr>
            <a:lvl2pPr marL="660391" indent="0">
              <a:buNone/>
              <a:defRPr sz="2600"/>
            </a:lvl2pPr>
            <a:lvl3pPr marL="1320782" indent="0">
              <a:buNone/>
              <a:defRPr sz="2311"/>
            </a:lvl3pPr>
            <a:lvl4pPr marL="1981173" indent="0">
              <a:buNone/>
              <a:defRPr sz="2022"/>
            </a:lvl4pPr>
            <a:lvl5pPr marL="2641564" indent="0">
              <a:buNone/>
              <a:defRPr sz="2022"/>
            </a:lvl5pPr>
            <a:lvl6pPr marL="3301956" indent="0">
              <a:buNone/>
              <a:defRPr sz="2022"/>
            </a:lvl6pPr>
            <a:lvl7pPr marL="3962347" indent="0">
              <a:buNone/>
              <a:defRPr sz="2022"/>
            </a:lvl7pPr>
            <a:lvl8pPr marL="4622738" indent="0">
              <a:buNone/>
              <a:defRPr sz="2022"/>
            </a:lvl8pPr>
            <a:lvl9pPr marL="5283129" indent="0">
              <a:buNone/>
              <a:defRPr sz="2022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3987A-B28B-431F-B078-5825A2FBABE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302852"/>
      </p:ext>
    </p:extLst>
  </p:cSld>
  <p:clrMapOvr>
    <a:masterClrMapping/>
  </p:clrMapOvr>
  <p:transition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60400" y="2311402"/>
            <a:ext cx="5833533" cy="6544381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714067" y="2311402"/>
            <a:ext cx="5833533" cy="6544381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D085B-7085-4B86-8390-36A83EC7B70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7070"/>
      </p:ext>
    </p:extLst>
  </p:cSld>
  <p:clrMapOvr>
    <a:masterClrMapping/>
  </p:clrMapOvr>
  <p:transition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60401" y="2217386"/>
            <a:ext cx="5835827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60401" y="3141486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709482" y="2217386"/>
            <a:ext cx="5838119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709482" y="3141486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6982F-0A18-4523-9257-904BC4FB843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38855"/>
      </p:ext>
    </p:extLst>
  </p:cSld>
  <p:clrMapOvr>
    <a:masterClrMapping/>
  </p:clrMapOvr>
  <p:transition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6274-40B9-45E2-9CBA-9E58C053BC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25275"/>
      </p:ext>
    </p:extLst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043341" y="6365523"/>
            <a:ext cx="11226800" cy="1967442"/>
          </a:xfrm>
        </p:spPr>
        <p:txBody>
          <a:bodyPr anchor="t"/>
          <a:lstStyle>
            <a:lvl1pPr algn="l">
              <a:defRPr sz="5778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1043341" y="4198587"/>
            <a:ext cx="11226800" cy="2166937"/>
          </a:xfrm>
        </p:spPr>
        <p:txBody>
          <a:bodyPr anchor="b"/>
          <a:lstStyle>
            <a:lvl1pPr marL="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1pPr>
            <a:lvl2pPr marL="66039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20782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3pPr>
            <a:lvl4pPr marL="1981173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4pPr>
            <a:lvl5pPr marL="2641564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5pPr>
            <a:lvl6pPr marL="3301956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6pPr>
            <a:lvl7pPr marL="3962347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7pPr>
            <a:lvl8pPr marL="4622738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8pPr>
            <a:lvl9pPr marL="5283129" indent="0">
              <a:buNone/>
              <a:defRPr sz="2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9E5847-C33C-4474-A92D-254EA93959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054235"/>
      </p:ext>
    </p:extLst>
  </p:cSld>
  <p:clrMapOvr>
    <a:masterClrMapping/>
  </p:clrMapOvr>
  <p:transition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1" y="394406"/>
            <a:ext cx="4345341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63961" y="394407"/>
            <a:ext cx="7383640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60401" y="2072923"/>
            <a:ext cx="4345341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090E3-65E2-496A-B3CC-32C821D74D9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745535"/>
      </p:ext>
    </p:extLst>
  </p:cSld>
  <p:clrMapOvr>
    <a:masterClrMapping/>
  </p:clrMapOvr>
  <p:transition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8860" y="6934200"/>
            <a:ext cx="792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588860" y="885119"/>
            <a:ext cx="792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91" indent="0">
              <a:buNone/>
              <a:defRPr sz="4044"/>
            </a:lvl2pPr>
            <a:lvl3pPr marL="1320782" indent="0">
              <a:buNone/>
              <a:defRPr sz="3467"/>
            </a:lvl3pPr>
            <a:lvl4pPr marL="1981173" indent="0">
              <a:buNone/>
              <a:defRPr sz="2889"/>
            </a:lvl4pPr>
            <a:lvl5pPr marL="2641564" indent="0">
              <a:buNone/>
              <a:defRPr sz="2889"/>
            </a:lvl5pPr>
            <a:lvl6pPr marL="3301956" indent="0">
              <a:buNone/>
              <a:defRPr sz="2889"/>
            </a:lvl6pPr>
            <a:lvl7pPr marL="3962347" indent="0">
              <a:buNone/>
              <a:defRPr sz="2889"/>
            </a:lvl7pPr>
            <a:lvl8pPr marL="4622738" indent="0">
              <a:buNone/>
              <a:defRPr sz="2889"/>
            </a:lvl8pPr>
            <a:lvl9pPr marL="5283129" indent="0">
              <a:buNone/>
              <a:defRPr sz="2889"/>
            </a:lvl9pPr>
          </a:lstStyle>
          <a:p>
            <a:pPr lvl="0"/>
            <a:endParaRPr lang="th-TH" noProof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588860" y="7752822"/>
            <a:ext cx="792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58B7D-FB92-4161-85C5-C325CC51656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09899"/>
      </p:ext>
    </p:extLst>
  </p:cSld>
  <p:clrMapOvr>
    <a:masterClrMapping/>
  </p:clrMapOvr>
  <p:transition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B38B-8F00-40EB-9E67-553C95D3FF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491181"/>
      </p:ext>
    </p:extLst>
  </p:cSld>
  <p:clrMapOvr>
    <a:masterClrMapping/>
  </p:clrMapOvr>
  <p:transition>
    <p:strips dir="r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575800" y="401287"/>
            <a:ext cx="2971800" cy="845449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60400" y="401287"/>
            <a:ext cx="8695267" cy="845449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EE125-9F7B-4EEE-B6E1-321E1F9BF8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970625"/>
      </p:ext>
    </p:extLst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60400" y="2311401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714067" y="2311401"/>
            <a:ext cx="5833533" cy="6537502"/>
          </a:xfrm>
        </p:spPr>
        <p:txBody>
          <a:bodyPr/>
          <a:lstStyle>
            <a:lvl1pPr>
              <a:defRPr sz="4044"/>
            </a:lvl1pPr>
            <a:lvl2pPr>
              <a:defRPr sz="3467"/>
            </a:lvl2pPr>
            <a:lvl3pPr>
              <a:defRPr sz="2889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60401" y="2217386"/>
            <a:ext cx="5835827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60401" y="3141486"/>
            <a:ext cx="5835827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709482" y="2217386"/>
            <a:ext cx="5838119" cy="924101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91" indent="0">
              <a:buNone/>
              <a:defRPr sz="2889" b="1"/>
            </a:lvl2pPr>
            <a:lvl3pPr marL="1320782" indent="0">
              <a:buNone/>
              <a:defRPr sz="2600" b="1"/>
            </a:lvl3pPr>
            <a:lvl4pPr marL="1981173" indent="0">
              <a:buNone/>
              <a:defRPr sz="2311" b="1"/>
            </a:lvl4pPr>
            <a:lvl5pPr marL="2641564" indent="0">
              <a:buNone/>
              <a:defRPr sz="2311" b="1"/>
            </a:lvl5pPr>
            <a:lvl6pPr marL="3301956" indent="0">
              <a:buNone/>
              <a:defRPr sz="2311" b="1"/>
            </a:lvl6pPr>
            <a:lvl7pPr marL="3962347" indent="0">
              <a:buNone/>
              <a:defRPr sz="2311" b="1"/>
            </a:lvl7pPr>
            <a:lvl8pPr marL="4622738" indent="0">
              <a:buNone/>
              <a:defRPr sz="2311" b="1"/>
            </a:lvl8pPr>
            <a:lvl9pPr marL="5283129" indent="0">
              <a:buNone/>
              <a:defRPr sz="2311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709482" y="3141486"/>
            <a:ext cx="5838119" cy="5707416"/>
          </a:xfrm>
        </p:spPr>
        <p:txBody>
          <a:bodyPr/>
          <a:lstStyle>
            <a:lvl1pPr>
              <a:defRPr sz="3467"/>
            </a:lvl1pPr>
            <a:lvl2pPr>
              <a:defRPr sz="2889"/>
            </a:lvl2pPr>
            <a:lvl3pPr>
              <a:defRPr sz="2600"/>
            </a:lvl3pPr>
            <a:lvl4pPr>
              <a:defRPr sz="2311"/>
            </a:lvl4pPr>
            <a:lvl5pPr>
              <a:defRPr sz="2311"/>
            </a:lvl5pPr>
            <a:lvl6pPr>
              <a:defRPr sz="2311"/>
            </a:lvl6pPr>
            <a:lvl7pPr>
              <a:defRPr sz="2311"/>
            </a:lvl7pPr>
            <a:lvl8pPr>
              <a:defRPr sz="2311"/>
            </a:lvl8pPr>
            <a:lvl9pPr>
              <a:defRPr sz="231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60401" y="394406"/>
            <a:ext cx="4345341" cy="1678517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163961" y="394407"/>
            <a:ext cx="7383640" cy="8454497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60401" y="2072923"/>
            <a:ext cx="4345341" cy="6775980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88860" y="6934200"/>
            <a:ext cx="7924800" cy="818622"/>
          </a:xfrm>
        </p:spPr>
        <p:txBody>
          <a:bodyPr anchor="b"/>
          <a:lstStyle>
            <a:lvl1pPr algn="l">
              <a:defRPr sz="2889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588860" y="885119"/>
            <a:ext cx="7924800" cy="5943600"/>
          </a:xfrm>
        </p:spPr>
        <p:txBody>
          <a:bodyPr/>
          <a:lstStyle>
            <a:lvl1pPr marL="0" indent="0">
              <a:buNone/>
              <a:defRPr sz="4622"/>
            </a:lvl1pPr>
            <a:lvl2pPr marL="660391" indent="0">
              <a:buNone/>
              <a:defRPr sz="4044"/>
            </a:lvl2pPr>
            <a:lvl3pPr marL="1320782" indent="0">
              <a:buNone/>
              <a:defRPr sz="3467"/>
            </a:lvl3pPr>
            <a:lvl4pPr marL="1981173" indent="0">
              <a:buNone/>
              <a:defRPr sz="2889"/>
            </a:lvl4pPr>
            <a:lvl5pPr marL="2641564" indent="0">
              <a:buNone/>
              <a:defRPr sz="2889"/>
            </a:lvl5pPr>
            <a:lvl6pPr marL="3301956" indent="0">
              <a:buNone/>
              <a:defRPr sz="2889"/>
            </a:lvl6pPr>
            <a:lvl7pPr marL="3962347" indent="0">
              <a:buNone/>
              <a:defRPr sz="2889"/>
            </a:lvl7pPr>
            <a:lvl8pPr marL="4622738" indent="0">
              <a:buNone/>
              <a:defRPr sz="2889"/>
            </a:lvl8pPr>
            <a:lvl9pPr marL="5283129" indent="0">
              <a:buNone/>
              <a:defRPr sz="2889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588860" y="7752822"/>
            <a:ext cx="7924800" cy="1162578"/>
          </a:xfrm>
        </p:spPr>
        <p:txBody>
          <a:bodyPr/>
          <a:lstStyle>
            <a:lvl1pPr marL="0" indent="0">
              <a:buNone/>
              <a:defRPr sz="2022"/>
            </a:lvl1pPr>
            <a:lvl2pPr marL="660391" indent="0">
              <a:buNone/>
              <a:defRPr sz="1733"/>
            </a:lvl2pPr>
            <a:lvl3pPr marL="1320782" indent="0">
              <a:buNone/>
              <a:defRPr sz="1444"/>
            </a:lvl3pPr>
            <a:lvl4pPr marL="1981173" indent="0">
              <a:buNone/>
              <a:defRPr sz="1300"/>
            </a:lvl4pPr>
            <a:lvl5pPr marL="2641564" indent="0">
              <a:buNone/>
              <a:defRPr sz="1300"/>
            </a:lvl5pPr>
            <a:lvl6pPr marL="3301956" indent="0">
              <a:buNone/>
              <a:defRPr sz="1300"/>
            </a:lvl6pPr>
            <a:lvl7pPr marL="3962347" indent="0">
              <a:buNone/>
              <a:defRPr sz="1300"/>
            </a:lvl7pPr>
            <a:lvl8pPr marL="4622738" indent="0">
              <a:buNone/>
              <a:defRPr sz="1300"/>
            </a:lvl8pPr>
            <a:lvl9pPr marL="5283129" indent="0">
              <a:buNone/>
              <a:defRPr sz="1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660400" y="396699"/>
            <a:ext cx="11887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60400" y="2311401"/>
            <a:ext cx="11887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60400" y="9181396"/>
            <a:ext cx="308186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04/03/62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512734" y="9181396"/>
            <a:ext cx="4182533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9465733" y="9181396"/>
            <a:ext cx="3081867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20782" rtl="0" eaLnBrk="1" latinLnBrk="0" hangingPunct="1"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5293" indent="-495293" algn="l" defTabSz="1320782" rtl="0" eaLnBrk="1" latinLnBrk="0" hangingPunct="1">
        <a:spcBef>
          <a:spcPct val="20000"/>
        </a:spcBef>
        <a:buFont typeface="Arial" pitchFamily="34" charset="0"/>
        <a:buChar char="•"/>
        <a:defRPr sz="4622" kern="1200">
          <a:solidFill>
            <a:schemeClr val="tx1"/>
          </a:solidFill>
          <a:latin typeface="+mn-lt"/>
          <a:ea typeface="+mn-ea"/>
          <a:cs typeface="+mn-cs"/>
        </a:defRPr>
      </a:lvl1pPr>
      <a:lvl2pPr marL="1073137" indent="-412745" algn="l" defTabSz="1320782" rtl="0" eaLnBrk="1" latinLnBrk="0" hangingPunct="1">
        <a:spcBef>
          <a:spcPct val="20000"/>
        </a:spcBef>
        <a:buFont typeface="Arial" pitchFamily="34" charset="0"/>
        <a:buChar char="–"/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650978" indent="-330196" algn="l" defTabSz="1320782" rtl="0" eaLnBrk="1" latinLnBrk="0" hangingPunct="1">
        <a:spcBef>
          <a:spcPct val="20000"/>
        </a:spcBef>
        <a:buFont typeface="Arial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311369" indent="-330196" algn="l" defTabSz="1320782" rtl="0" eaLnBrk="1" latinLnBrk="0" hangingPunct="1">
        <a:spcBef>
          <a:spcPct val="20000"/>
        </a:spcBef>
        <a:buFont typeface="Arial" pitchFamily="34" charset="0"/>
        <a:buChar char="–"/>
        <a:defRPr sz="2889" kern="1200">
          <a:solidFill>
            <a:schemeClr val="tx1"/>
          </a:solidFill>
          <a:latin typeface="+mn-lt"/>
          <a:ea typeface="+mn-ea"/>
          <a:cs typeface="+mn-cs"/>
        </a:defRPr>
      </a:lvl4pPr>
      <a:lvl5pPr marL="2971760" indent="-330196" algn="l" defTabSz="1320782" rtl="0" eaLnBrk="1" latinLnBrk="0" hangingPunct="1">
        <a:spcBef>
          <a:spcPct val="20000"/>
        </a:spcBef>
        <a:buFont typeface="Arial" pitchFamily="34" charset="0"/>
        <a:buChar char="»"/>
        <a:defRPr sz="2889" kern="1200">
          <a:solidFill>
            <a:schemeClr val="tx1"/>
          </a:solidFill>
          <a:latin typeface="+mn-lt"/>
          <a:ea typeface="+mn-ea"/>
          <a:cs typeface="+mn-cs"/>
        </a:defRPr>
      </a:lvl5pPr>
      <a:lvl6pPr marL="3632151" indent="-330196" algn="l" defTabSz="1320782" rtl="0" eaLnBrk="1" latinLnBrk="0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6pPr>
      <a:lvl7pPr marL="4292542" indent="-330196" algn="l" defTabSz="1320782" rtl="0" eaLnBrk="1" latinLnBrk="0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7pPr>
      <a:lvl8pPr marL="4952933" indent="-330196" algn="l" defTabSz="1320782" rtl="0" eaLnBrk="1" latinLnBrk="0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8pPr>
      <a:lvl9pPr marL="5613324" indent="-330196" algn="l" defTabSz="1320782" rtl="0" eaLnBrk="1" latinLnBrk="0" hangingPunct="1">
        <a:spcBef>
          <a:spcPct val="20000"/>
        </a:spcBef>
        <a:buFont typeface="Arial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91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320782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3pPr>
      <a:lvl4pPr marL="1981173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4pPr>
      <a:lvl5pPr marL="2641564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5pPr>
      <a:lvl6pPr marL="3301956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6pPr>
      <a:lvl7pPr marL="3962347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7pPr>
      <a:lvl8pPr marL="4622738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8pPr>
      <a:lvl9pPr marL="5283129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3208000" cy="9906000"/>
            <a:chOff x="0" y="0"/>
            <a:chExt cx="5760" cy="4320"/>
          </a:xfrm>
        </p:grpSpPr>
        <p:sp>
          <p:nvSpPr>
            <p:cNvPr id="2073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4389 w 6027"/>
                <a:gd name="T1" fmla="*/ 32 h 2296"/>
                <a:gd name="T2" fmla="*/ 0 w 6027"/>
                <a:gd name="T3" fmla="*/ 32 h 2296"/>
                <a:gd name="T4" fmla="*/ 0 w 6027"/>
                <a:gd name="T5" fmla="*/ 0 h 2296"/>
                <a:gd name="T6" fmla="*/ 4389 w 6027"/>
                <a:gd name="T7" fmla="*/ 0 h 2296"/>
                <a:gd name="T8" fmla="*/ 4389 w 6027"/>
                <a:gd name="T9" fmla="*/ 32 h 2296"/>
                <a:gd name="T10" fmla="*/ 4389 w 6027"/>
                <a:gd name="T11" fmla="*/ 32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7885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sp>
        <p:nvSpPr>
          <p:cNvPr id="2051" name="Freeform 5"/>
          <p:cNvSpPr>
            <a:spLocks/>
          </p:cNvSpPr>
          <p:nvPr/>
        </p:nvSpPr>
        <p:spPr bwMode="hidden">
          <a:xfrm>
            <a:off x="9025467" y="9046106"/>
            <a:ext cx="4182533" cy="880533"/>
          </a:xfrm>
          <a:custGeom>
            <a:avLst/>
            <a:gdLst>
              <a:gd name="T0" fmla="*/ 2147483647 w 5748"/>
              <a:gd name="T1" fmla="*/ 2147483647 h 246"/>
              <a:gd name="T2" fmla="*/ 0 w 5748"/>
              <a:gd name="T3" fmla="*/ 2147483647 h 246"/>
              <a:gd name="T4" fmla="*/ 0 w 5748"/>
              <a:gd name="T5" fmla="*/ 0 h 246"/>
              <a:gd name="T6" fmla="*/ 2147483647 w 5748"/>
              <a:gd name="T7" fmla="*/ 0 h 246"/>
              <a:gd name="T8" fmla="*/ 2147483647 w 5748"/>
              <a:gd name="T9" fmla="*/ 2147483647 h 246"/>
              <a:gd name="T10" fmla="*/ 2147483647 w 5748"/>
              <a:gd name="T11" fmla="*/ 2147483647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600">
              <a:solidFill>
                <a:srgbClr val="FFFFFF"/>
              </a:solidFill>
            </a:endParaRPr>
          </a:p>
        </p:txBody>
      </p:sp>
      <p:grpSp>
        <p:nvGrpSpPr>
          <p:cNvPr id="2052" name="Group 6"/>
          <p:cNvGrpSpPr>
            <a:grpSpLocks/>
          </p:cNvGrpSpPr>
          <p:nvPr/>
        </p:nvGrpSpPr>
        <p:grpSpPr bwMode="auto">
          <a:xfrm>
            <a:off x="0" y="8695267"/>
            <a:ext cx="11336867" cy="1238250"/>
            <a:chOff x="0" y="3792"/>
            <a:chExt cx="4944" cy="540"/>
          </a:xfrm>
        </p:grpSpPr>
        <p:sp>
          <p:nvSpPr>
            <p:cNvPr id="7885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grpSp>
          <p:nvGrpSpPr>
            <p:cNvPr id="206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2068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69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39 h 353"/>
                  <a:gd name="T4" fmla="*/ 24 w 186"/>
                  <a:gd name="T5" fmla="*/ 67 h 353"/>
                  <a:gd name="T6" fmla="*/ 18 w 186"/>
                  <a:gd name="T7" fmla="*/ 145 h 353"/>
                  <a:gd name="T8" fmla="*/ 42 w 186"/>
                  <a:gd name="T9" fmla="*/ 251 h 353"/>
                  <a:gd name="T10" fmla="*/ 48 w 186"/>
                  <a:gd name="T11" fmla="*/ 356 h 353"/>
                  <a:gd name="T12" fmla="*/ 0 w 186"/>
                  <a:gd name="T13" fmla="*/ 777 h 353"/>
                  <a:gd name="T14" fmla="*/ 54 w 186"/>
                  <a:gd name="T15" fmla="*/ 514 h 353"/>
                  <a:gd name="T16" fmla="*/ 84 w 186"/>
                  <a:gd name="T17" fmla="*/ 474 h 353"/>
                  <a:gd name="T18" fmla="*/ 126 w 186"/>
                  <a:gd name="T19" fmla="*/ 278 h 353"/>
                  <a:gd name="T20" fmla="*/ 144 w 186"/>
                  <a:gd name="T21" fmla="*/ 263 h 353"/>
                  <a:gd name="T22" fmla="*/ 144 w 186"/>
                  <a:gd name="T23" fmla="*/ 198 h 353"/>
                  <a:gd name="T24" fmla="*/ 186 w 186"/>
                  <a:gd name="T25" fmla="*/ 145 h 353"/>
                  <a:gd name="T26" fmla="*/ 162 w 186"/>
                  <a:gd name="T27" fmla="*/ 131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0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1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13 h 66"/>
                  <a:gd name="T8" fmla="*/ 6 w 155"/>
                  <a:gd name="T9" fmla="*/ 39 h 66"/>
                  <a:gd name="T10" fmla="*/ 0 w 155"/>
                  <a:gd name="T11" fmla="*/ 54 h 66"/>
                  <a:gd name="T12" fmla="*/ 78 w 155"/>
                  <a:gd name="T13" fmla="*/ 132 h 66"/>
                  <a:gd name="T14" fmla="*/ 96 w 155"/>
                  <a:gd name="T15" fmla="*/ 93 h 66"/>
                  <a:gd name="T16" fmla="*/ 155 w 155"/>
                  <a:gd name="T17" fmla="*/ 147 h 66"/>
                  <a:gd name="T18" fmla="*/ 126 w 155"/>
                  <a:gd name="T19" fmla="*/ 5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  <p:sp>
            <p:nvSpPr>
              <p:cNvPr id="2072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83 h 72"/>
                  <a:gd name="T2" fmla="*/ 0 w 42"/>
                  <a:gd name="T3" fmla="*/ 42 h 72"/>
                  <a:gd name="T4" fmla="*/ 12 w 42"/>
                  <a:gd name="T5" fmla="*/ 14 h 72"/>
                  <a:gd name="T6" fmla="*/ 0 w 42"/>
                  <a:gd name="T7" fmla="*/ 14 h 72"/>
                  <a:gd name="T8" fmla="*/ 12 w 42"/>
                  <a:gd name="T9" fmla="*/ 14 h 72"/>
                  <a:gd name="T10" fmla="*/ 24 w 42"/>
                  <a:gd name="T11" fmla="*/ 14 h 72"/>
                  <a:gd name="T12" fmla="*/ 36 w 42"/>
                  <a:gd name="T13" fmla="*/ 14 h 72"/>
                  <a:gd name="T14" fmla="*/ 42 w 42"/>
                  <a:gd name="T15" fmla="*/ 0 h 72"/>
                  <a:gd name="T16" fmla="*/ 30 w 42"/>
                  <a:gd name="T17" fmla="*/ 42 h 72"/>
                  <a:gd name="T18" fmla="*/ 42 w 42"/>
                  <a:gd name="T19" fmla="*/ 111 h 72"/>
                  <a:gd name="T20" fmla="*/ 12 w 42"/>
                  <a:gd name="T21" fmla="*/ 163 h 72"/>
                  <a:gd name="T22" fmla="*/ 6 w 42"/>
                  <a:gd name="T23" fmla="*/ 83 h 72"/>
                  <a:gd name="T24" fmla="*/ 6 w 42"/>
                  <a:gd name="T25" fmla="*/ 83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886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grpSp>
        <p:nvGrpSpPr>
          <p:cNvPr id="2053" name="Group 15"/>
          <p:cNvGrpSpPr>
            <a:grpSpLocks/>
          </p:cNvGrpSpPr>
          <p:nvPr/>
        </p:nvGrpSpPr>
        <p:grpSpPr bwMode="auto">
          <a:xfrm>
            <a:off x="905759" y="8697560"/>
            <a:ext cx="8211432" cy="1226784"/>
            <a:chOff x="395" y="3793"/>
            <a:chExt cx="3581" cy="535"/>
          </a:xfrm>
        </p:grpSpPr>
        <p:sp>
          <p:nvSpPr>
            <p:cNvPr id="2059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7 h 287"/>
                <a:gd name="T4" fmla="*/ 66 w 365"/>
                <a:gd name="T5" fmla="*/ 122 h 287"/>
                <a:gd name="T6" fmla="*/ 143 w 365"/>
                <a:gd name="T7" fmla="*/ 201 h 287"/>
                <a:gd name="T8" fmla="*/ 191 w 365"/>
                <a:gd name="T9" fmla="*/ 183 h 287"/>
                <a:gd name="T10" fmla="*/ 341 w 365"/>
                <a:gd name="T11" fmla="*/ 315 h 287"/>
                <a:gd name="T12" fmla="*/ 305 w 365"/>
                <a:gd name="T13" fmla="*/ 192 h 287"/>
                <a:gd name="T14" fmla="*/ 365 w 365"/>
                <a:gd name="T15" fmla="*/ 146 h 287"/>
                <a:gd name="T16" fmla="*/ 359 w 365"/>
                <a:gd name="T17" fmla="*/ 140 h 287"/>
                <a:gd name="T18" fmla="*/ 335 w 365"/>
                <a:gd name="T19" fmla="*/ 128 h 287"/>
                <a:gd name="T20" fmla="*/ 299 w 365"/>
                <a:gd name="T21" fmla="*/ 97 h 287"/>
                <a:gd name="T22" fmla="*/ 257 w 365"/>
                <a:gd name="T23" fmla="*/ 79 h 287"/>
                <a:gd name="T24" fmla="*/ 215 w 365"/>
                <a:gd name="T25" fmla="*/ 61 h 287"/>
                <a:gd name="T26" fmla="*/ 173 w 365"/>
                <a:gd name="T27" fmla="*/ 43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60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61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7 h 60"/>
                <a:gd name="T16" fmla="*/ 65 w 71"/>
                <a:gd name="T17" fmla="*/ 49 h 60"/>
                <a:gd name="T18" fmla="*/ 71 w 71"/>
                <a:gd name="T19" fmla="*/ 61 h 60"/>
                <a:gd name="T20" fmla="*/ 71 w 71"/>
                <a:gd name="T21" fmla="*/ 67 h 60"/>
                <a:gd name="T22" fmla="*/ 59 w 71"/>
                <a:gd name="T23" fmla="*/ 61 h 60"/>
                <a:gd name="T24" fmla="*/ 47 w 71"/>
                <a:gd name="T25" fmla="*/ 49 h 60"/>
                <a:gd name="T26" fmla="*/ 23 w 71"/>
                <a:gd name="T27" fmla="*/ 37 h 60"/>
                <a:gd name="T28" fmla="*/ 23 w 71"/>
                <a:gd name="T29" fmla="*/ 43 h 60"/>
                <a:gd name="T30" fmla="*/ 18 w 71"/>
                <a:gd name="T31" fmla="*/ 49 h 60"/>
                <a:gd name="T32" fmla="*/ 12 w 71"/>
                <a:gd name="T33" fmla="*/ 55 h 60"/>
                <a:gd name="T34" fmla="*/ 6 w 71"/>
                <a:gd name="T35" fmla="*/ 55 h 60"/>
                <a:gd name="T36" fmla="*/ 6 w 71"/>
                <a:gd name="T37" fmla="*/ 55 h 60"/>
                <a:gd name="T38" fmla="*/ 6 w 71"/>
                <a:gd name="T39" fmla="*/ 43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62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61 h 162"/>
                <a:gd name="T10" fmla="*/ 96 w 161"/>
                <a:gd name="T11" fmla="*/ 67 h 162"/>
                <a:gd name="T12" fmla="*/ 102 w 161"/>
                <a:gd name="T13" fmla="*/ 79 h 162"/>
                <a:gd name="T14" fmla="*/ 108 w 161"/>
                <a:gd name="T15" fmla="*/ 91 h 162"/>
                <a:gd name="T16" fmla="*/ 120 w 161"/>
                <a:gd name="T17" fmla="*/ 103 h 162"/>
                <a:gd name="T18" fmla="*/ 143 w 161"/>
                <a:gd name="T19" fmla="*/ 121 h 162"/>
                <a:gd name="T20" fmla="*/ 155 w 161"/>
                <a:gd name="T21" fmla="*/ 152 h 162"/>
                <a:gd name="T22" fmla="*/ 161 w 161"/>
                <a:gd name="T23" fmla="*/ 170 h 162"/>
                <a:gd name="T24" fmla="*/ 161 w 161"/>
                <a:gd name="T25" fmla="*/ 176 h 162"/>
                <a:gd name="T26" fmla="*/ 96 w 161"/>
                <a:gd name="T27" fmla="*/ 109 h 162"/>
                <a:gd name="T28" fmla="*/ 30 w 161"/>
                <a:gd name="T29" fmla="*/ 61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63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7 h 60"/>
                <a:gd name="T4" fmla="*/ 41 w 59"/>
                <a:gd name="T5" fmla="*/ 43 h 60"/>
                <a:gd name="T6" fmla="*/ 47 w 59"/>
                <a:gd name="T7" fmla="*/ 49 h 60"/>
                <a:gd name="T8" fmla="*/ 53 w 59"/>
                <a:gd name="T9" fmla="*/ 61 h 60"/>
                <a:gd name="T10" fmla="*/ 53 w 59"/>
                <a:gd name="T11" fmla="*/ 67 h 60"/>
                <a:gd name="T12" fmla="*/ 47 w 59"/>
                <a:gd name="T13" fmla="*/ 61 h 60"/>
                <a:gd name="T14" fmla="*/ 35 w 59"/>
                <a:gd name="T15" fmla="*/ 55 h 60"/>
                <a:gd name="T16" fmla="*/ 23 w 59"/>
                <a:gd name="T17" fmla="*/ 43 h 60"/>
                <a:gd name="T18" fmla="*/ 17 w 59"/>
                <a:gd name="T19" fmla="*/ 37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  <p:sp>
          <p:nvSpPr>
            <p:cNvPr id="2064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43 h 204"/>
                <a:gd name="T2" fmla="*/ 245 w 245"/>
                <a:gd name="T3" fmla="*/ 49 h 204"/>
                <a:gd name="T4" fmla="*/ 209 w 245"/>
                <a:gd name="T5" fmla="*/ 91 h 204"/>
                <a:gd name="T6" fmla="*/ 143 w 245"/>
                <a:gd name="T7" fmla="*/ 146 h 204"/>
                <a:gd name="T8" fmla="*/ 167 w 245"/>
                <a:gd name="T9" fmla="*/ 170 h 204"/>
                <a:gd name="T10" fmla="*/ 179 w 245"/>
                <a:gd name="T11" fmla="*/ 225 h 204"/>
                <a:gd name="T12" fmla="*/ 77 w 245"/>
                <a:gd name="T13" fmla="*/ 146 h 204"/>
                <a:gd name="T14" fmla="*/ 47 w 245"/>
                <a:gd name="T15" fmla="*/ 91 h 204"/>
                <a:gd name="T16" fmla="*/ 89 w 245"/>
                <a:gd name="T17" fmla="*/ 73 h 204"/>
                <a:gd name="T18" fmla="*/ 59 w 245"/>
                <a:gd name="T19" fmla="*/ 43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43 h 204"/>
                <a:gd name="T50" fmla="*/ 233 w 245"/>
                <a:gd name="T51" fmla="*/ 43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</a:endParaRPr>
            </a:p>
          </p:txBody>
        </p:sp>
      </p:grpSp>
      <p:sp>
        <p:nvSpPr>
          <p:cNvPr id="7887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330200"/>
            <a:ext cx="11887200" cy="1651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7887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311401"/>
            <a:ext cx="11887200" cy="649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</a:p>
        </p:txBody>
      </p:sp>
      <p:sp>
        <p:nvSpPr>
          <p:cNvPr id="7887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9025467"/>
            <a:ext cx="308186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733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887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2734" y="9025467"/>
            <a:ext cx="4182533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733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7887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65733" y="9025467"/>
            <a:ext cx="308186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733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222C00-45A6-415B-BB70-ECD1512932E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8951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8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70" grpId="0"/>
      <p:bldP spid="7887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7887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660391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1320782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981173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2641564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495293" indent="-49529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4622">
          <a:solidFill>
            <a:schemeClr val="tx1"/>
          </a:solidFill>
          <a:latin typeface="+mn-lt"/>
          <a:ea typeface="+mn-ea"/>
          <a:cs typeface="+mn-cs"/>
        </a:defRPr>
      </a:lvl1pPr>
      <a:lvl2pPr marL="1073137" indent="-412745" algn="l" rtl="0" eaLnBrk="0" fontAlgn="base" hangingPunct="0">
        <a:spcBef>
          <a:spcPct val="20000"/>
        </a:spcBef>
        <a:spcAft>
          <a:spcPct val="0"/>
        </a:spcAft>
        <a:buChar char="–"/>
        <a:defRPr sz="4044">
          <a:solidFill>
            <a:schemeClr val="tx1"/>
          </a:solidFill>
          <a:latin typeface="+mn-lt"/>
          <a:cs typeface="+mn-cs"/>
        </a:defRPr>
      </a:lvl2pPr>
      <a:lvl3pPr marL="1650978" indent="-33019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467">
          <a:solidFill>
            <a:schemeClr val="tx1"/>
          </a:solidFill>
          <a:latin typeface="+mn-lt"/>
          <a:cs typeface="+mn-cs"/>
        </a:defRPr>
      </a:lvl3pPr>
      <a:lvl4pPr marL="2311369" indent="-330196" algn="l" rtl="0" eaLnBrk="0" fontAlgn="base" hangingPunct="0">
        <a:spcBef>
          <a:spcPct val="20000"/>
        </a:spcBef>
        <a:spcAft>
          <a:spcPct val="0"/>
        </a:spcAft>
        <a:buChar char="–"/>
        <a:defRPr sz="2889">
          <a:solidFill>
            <a:schemeClr val="tx1"/>
          </a:solidFill>
          <a:latin typeface="+mn-lt"/>
          <a:cs typeface="+mn-cs"/>
        </a:defRPr>
      </a:lvl4pPr>
      <a:lvl5pPr marL="2971760" indent="-33019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latin typeface="+mn-lt"/>
          <a:cs typeface="+mn-cs"/>
        </a:defRPr>
      </a:lvl5pPr>
      <a:lvl6pPr marL="3632151" indent="-3301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latin typeface="+mn-lt"/>
          <a:cs typeface="+mn-cs"/>
        </a:defRPr>
      </a:lvl6pPr>
      <a:lvl7pPr marL="4292542" indent="-3301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latin typeface="+mn-lt"/>
          <a:cs typeface="+mn-cs"/>
        </a:defRPr>
      </a:lvl7pPr>
      <a:lvl8pPr marL="4952933" indent="-3301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latin typeface="+mn-lt"/>
          <a:cs typeface="+mn-cs"/>
        </a:defRPr>
      </a:lvl8pPr>
      <a:lvl9pPr marL="5613324" indent="-330196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91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320782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3pPr>
      <a:lvl4pPr marL="1981173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4pPr>
      <a:lvl5pPr marL="2641564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5pPr>
      <a:lvl6pPr marL="3301956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6pPr>
      <a:lvl7pPr marL="3962347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7pPr>
      <a:lvl8pPr marL="4622738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8pPr>
      <a:lvl9pPr marL="5283129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28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2294" y="0"/>
            <a:ext cx="13214879" cy="9896828"/>
            <a:chOff x="1" y="0"/>
            <a:chExt cx="5763" cy="4316"/>
          </a:xfrm>
        </p:grpSpPr>
        <p:sp>
          <p:nvSpPr>
            <p:cNvPr id="12390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390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390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717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2391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1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2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2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2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12392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12392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392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392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31 w 717"/>
                <a:gd name="T1" fmla="*/ 845 h 845"/>
                <a:gd name="T2" fmla="*/ 731 w 717"/>
                <a:gd name="T3" fmla="*/ 821 h 845"/>
                <a:gd name="T4" fmla="*/ 588 w 717"/>
                <a:gd name="T5" fmla="*/ 605 h 845"/>
                <a:gd name="T6" fmla="*/ 413 w 717"/>
                <a:gd name="T7" fmla="*/ 396 h 845"/>
                <a:gd name="T8" fmla="*/ 228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6 w 717"/>
                <a:gd name="T15" fmla="*/ 198 h 845"/>
                <a:gd name="T16" fmla="*/ 407 w 717"/>
                <a:gd name="T17" fmla="*/ 408 h 845"/>
                <a:gd name="T18" fmla="*/ 582 w 717"/>
                <a:gd name="T19" fmla="*/ 623 h 845"/>
                <a:gd name="T20" fmla="*/ 731 w 717"/>
                <a:gd name="T21" fmla="*/ 845 h 845"/>
                <a:gd name="T22" fmla="*/ 73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4 w 407"/>
                <a:gd name="T1" fmla="*/ 414 h 414"/>
                <a:gd name="T2" fmla="*/ 414 w 407"/>
                <a:gd name="T3" fmla="*/ 396 h 414"/>
                <a:gd name="T4" fmla="*/ 229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3 w 407"/>
                <a:gd name="T13" fmla="*/ 204 h 414"/>
                <a:gd name="T14" fmla="*/ 414 w 407"/>
                <a:gd name="T15" fmla="*/ 414 h 414"/>
                <a:gd name="T16" fmla="*/ 414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392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600 w 586"/>
                <a:gd name="T1" fmla="*/ 0 h 599"/>
                <a:gd name="T2" fmla="*/ 582 w 586"/>
                <a:gd name="T3" fmla="*/ 0 h 599"/>
                <a:gd name="T4" fmla="*/ 414 w 586"/>
                <a:gd name="T5" fmla="*/ 132 h 599"/>
                <a:gd name="T6" fmla="*/ 264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4 w 586"/>
                <a:gd name="T17" fmla="*/ 282 h 599"/>
                <a:gd name="T18" fmla="*/ 420 w 586"/>
                <a:gd name="T19" fmla="*/ 138 h 599"/>
                <a:gd name="T20" fmla="*/ 600 w 586"/>
                <a:gd name="T21" fmla="*/ 0 h 599"/>
                <a:gd name="T22" fmla="*/ 60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6 w 269"/>
                <a:gd name="T1" fmla="*/ 0 h 252"/>
                <a:gd name="T2" fmla="*/ 258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6 w 269"/>
                <a:gd name="T15" fmla="*/ 0 h 252"/>
                <a:gd name="T16" fmla="*/ 276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9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719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719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19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19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19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719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th-TH" sz="2600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719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9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th-TH" sz="260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2394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660400" y="401286"/>
            <a:ext cx="11887200" cy="164641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คลิกเพื่อแก้ไขลักษณะต้นแบบชื่อเรื่อง</a:t>
            </a:r>
          </a:p>
        </p:txBody>
      </p:sp>
      <p:sp>
        <p:nvSpPr>
          <p:cNvPr id="12394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9018588"/>
            <a:ext cx="308186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44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2394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2734" y="9025467"/>
            <a:ext cx="4182533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44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srgbClr val="FFFFFF"/>
              </a:solidFill>
            </a:endParaRPr>
          </a:p>
        </p:txBody>
      </p:sp>
      <p:sp>
        <p:nvSpPr>
          <p:cNvPr id="12394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65733" y="9018588"/>
            <a:ext cx="3081867" cy="660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44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AB2415-387E-42BF-8BB4-6947E5D7529A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12394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0400" y="2311402"/>
            <a:ext cx="11887200" cy="654438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</p:spTree>
    <p:extLst>
      <p:ext uri="{BB962C8B-B14F-4D97-AF65-F5344CB8AC3E}">
        <p14:creationId xmlns:p14="http://schemas.microsoft.com/office/powerpoint/2010/main" val="31884765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43" grpId="0"/>
      <p:bldP spid="12394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239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660391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1320782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981173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2641564" algn="ctr" rtl="0" fontAlgn="base">
        <a:spcBef>
          <a:spcPct val="0"/>
        </a:spcBef>
        <a:spcAft>
          <a:spcPct val="0"/>
        </a:spcAft>
        <a:defRPr sz="6355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495293" indent="-49529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4622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1073137" indent="-41274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4044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650978" indent="-33019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3467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2311369" indent="-330196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971760" indent="-330196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3632151" indent="-33019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4292542" indent="-33019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4952933" indent="-33019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5613324" indent="-330196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889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660391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2pPr>
      <a:lvl3pPr marL="1320782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3pPr>
      <a:lvl4pPr marL="1981173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4pPr>
      <a:lvl5pPr marL="2641564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5pPr>
      <a:lvl6pPr marL="3301956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6pPr>
      <a:lvl7pPr marL="3962347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7pPr>
      <a:lvl8pPr marL="4622738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8pPr>
      <a:lvl9pPr marL="5283129" algn="l" defTabSz="1320782" rtl="0" eaLnBrk="1" latinLnBrk="0" hangingPunct="1">
        <a:defRPr sz="40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5000">
              <a:srgbClr val="0047FF"/>
            </a:gs>
            <a:gs pos="10001">
              <a:srgbClr val="000082"/>
            </a:gs>
            <a:gs pos="14999">
              <a:srgbClr val="0047FF"/>
            </a:gs>
            <a:gs pos="17999">
              <a:srgbClr val="000082"/>
            </a:gs>
            <a:gs pos="24001">
              <a:srgbClr val="0047FF"/>
            </a:gs>
            <a:gs pos="27000">
              <a:srgbClr val="000082"/>
            </a:gs>
            <a:gs pos="31000">
              <a:srgbClr val="306AFF"/>
            </a:gs>
            <a:gs pos="100000">
              <a:srgbClr val="306A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0DB45EE-20E8-43E7-B598-755D15D0C503}" type="slidenum">
              <a:rPr lang="en-US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117" y="1403351"/>
            <a:ext cx="12792957" cy="2508603"/>
          </a:xfrm>
        </p:spPr>
        <p:txBody>
          <a:bodyPr/>
          <a:lstStyle/>
          <a:p>
            <a:pPr eaLnBrk="1" hangingPunct="1">
              <a:defRPr/>
            </a:pP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สิ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ท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ธิ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ห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น้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า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ที่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ต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า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ม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ก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ฎ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ห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ม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า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ย</a:t>
            </a:r>
            <a:b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</a:b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คุ้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ม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ค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ร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อ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ง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แ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ร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ง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ง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า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น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ที่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ค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ว</a:t>
            </a:r>
            <a:r>
              <a:rPr lang="th-TH" sz="14444" b="1" dirty="0">
                <a:solidFill>
                  <a:srgbClr val="FFFF00"/>
                </a:solidFill>
                <a:latin typeface="TH SarabunIT๙" panose="020B0500040200020003" pitchFamily="34" charset="-34"/>
              </a:rPr>
              <a:t>ร</a:t>
            </a:r>
            <a:r>
              <a:rPr lang="th-TH" sz="14444" b="1" dirty="0">
                <a:solidFill>
                  <a:srgbClr val="FF0000"/>
                </a:solidFill>
                <a:latin typeface="TH SarabunIT๙" panose="020B0500040200020003" pitchFamily="34" charset="-34"/>
              </a:rPr>
              <a:t>รู้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59116" y="4832665"/>
            <a:ext cx="12609579" cy="3432703"/>
          </a:xfrm>
        </p:spPr>
        <p:txBody>
          <a:bodyPr/>
          <a:lstStyle/>
          <a:p>
            <a:pPr eaLnBrk="1" hangingPunct="1">
              <a:defRPr/>
            </a:pP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โดย  </a:t>
            </a:r>
          </a:p>
          <a:p>
            <a:pPr eaLnBrk="1" hangingPunct="1">
              <a:defRPr/>
            </a:pPr>
            <a:r>
              <a:rPr lang="th-TH" sz="5922" b="1" dirty="0" err="1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ส.อ.</a:t>
            </a: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 </a:t>
            </a:r>
            <a:r>
              <a:rPr lang="th-TH" sz="5922" b="1" dirty="0" err="1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ยุทธ</a:t>
            </a: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ศักดิ์  </a:t>
            </a:r>
            <a:r>
              <a:rPr lang="th-TH" sz="5922" b="1" dirty="0" err="1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ศรีวร</a:t>
            </a: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กุล</a:t>
            </a:r>
          </a:p>
          <a:p>
            <a:pPr eaLnBrk="1" hangingPunct="1">
              <a:defRPr/>
            </a:pP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นักวิชาการแรงงานชำนาญการพิเศษ</a:t>
            </a:r>
          </a:p>
          <a:p>
            <a:pPr eaLnBrk="1" hangingPunct="1">
              <a:defRPr/>
            </a:pPr>
            <a:r>
              <a:rPr lang="th-TH" sz="5922" b="1" dirty="0">
                <a:solidFill>
                  <a:schemeClr val="tx1">
                    <a:lumMod val="95000"/>
                  </a:schemeClr>
                </a:solidFill>
                <a:latin typeface="TH SarabunIT๙" panose="020B0500040200020003" pitchFamily="34" charset="-34"/>
              </a:rPr>
              <a:t>สำนักงานสวัสดิการและคุ้มครองแรงงานจังหวัดอุบลราชธานี</a:t>
            </a:r>
          </a:p>
        </p:txBody>
      </p:sp>
    </p:spTree>
    <p:extLst>
      <p:ext uri="{BB962C8B-B14F-4D97-AF65-F5344CB8AC3E}">
        <p14:creationId xmlns:p14="http://schemas.microsoft.com/office/powerpoint/2010/main" val="3919785192"/>
      </p:ext>
    </p:extLst>
  </p:cSld>
  <p:clrMapOvr>
    <a:masterClrMapping/>
  </p:clrMapOvr>
  <p:transition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1EFF3DB-CBBC-456B-95A0-DA5840478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th-TH">
              <a:solidFill>
                <a:srgbClr val="FFFFFF"/>
              </a:solidFill>
            </a:endParaRPr>
          </a:p>
        </p:txBody>
      </p:sp>
      <p:pic>
        <p:nvPicPr>
          <p:cNvPr id="10" name="ตัวแทนเนื้อหา 9">
            <a:extLst>
              <a:ext uri="{FF2B5EF4-FFF2-40B4-BE49-F238E27FC236}">
                <a16:creationId xmlns:a16="http://schemas.microsoft.com/office/drawing/2014/main" id="{5683C729-5E35-4436-A931-CA44CB212B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76" y="272480"/>
            <a:ext cx="11168703" cy="8580000"/>
          </a:xfrm>
        </p:spPr>
      </p:pic>
    </p:spTree>
    <p:extLst>
      <p:ext uri="{BB962C8B-B14F-4D97-AF65-F5344CB8AC3E}">
        <p14:creationId xmlns:p14="http://schemas.microsoft.com/office/powerpoint/2010/main" val="4173608701"/>
      </p:ext>
    </p:extLst>
  </p:cSld>
  <p:clrMapOvr>
    <a:masterClrMapping/>
  </p:clrMapOvr>
  <p:transition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12EF641-9571-4539-A681-36DDA0602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th-TH">
              <a:solidFill>
                <a:srgbClr val="FFFFFF"/>
              </a:solidFill>
            </a:endParaRPr>
          </a:p>
        </p:txBody>
      </p:sp>
      <p:pic>
        <p:nvPicPr>
          <p:cNvPr id="12" name="ตัวแทนเนื้อหา 11">
            <a:extLst>
              <a:ext uri="{FF2B5EF4-FFF2-40B4-BE49-F238E27FC236}">
                <a16:creationId xmlns:a16="http://schemas.microsoft.com/office/drawing/2014/main" id="{EE79AF61-A2DE-45AF-8FE9-4D27A02040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310" y="282589"/>
            <a:ext cx="10842946" cy="8840000"/>
          </a:xfrm>
        </p:spPr>
      </p:pic>
    </p:spTree>
    <p:extLst>
      <p:ext uri="{BB962C8B-B14F-4D97-AF65-F5344CB8AC3E}">
        <p14:creationId xmlns:p14="http://schemas.microsoft.com/office/powerpoint/2010/main" val="775881009"/>
      </p:ext>
    </p:extLst>
  </p:cSld>
  <p:clrMapOvr>
    <a:masterClrMapping/>
  </p:clrMapOvr>
  <p:transition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061DBCD1-5704-4C0B-B677-2278C5D890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824" y="168468"/>
            <a:ext cx="10522356" cy="8944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B99D483-9981-4EA8-9C55-907B770F1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433674"/>
      </p:ext>
    </p:extLst>
  </p:cSld>
  <p:clrMapOvr>
    <a:masterClrMapping/>
  </p:clrMapOvr>
  <p:transition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94A6992E-4247-4A8A-869C-1360138C74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42" y="227013"/>
            <a:ext cx="11469835" cy="9152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093FC5D-30B5-41CB-AC3B-918A7817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709149"/>
      </p:ext>
    </p:extLst>
  </p:cSld>
  <p:clrMapOvr>
    <a:masterClrMapping/>
  </p:clrMapOvr>
  <p:transition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2A1C60B3-C8FC-47C6-902E-5D54DF653D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87" y="559000"/>
            <a:ext cx="11144630" cy="8788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CF3A900-4B39-4116-A819-D583D773C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221961"/>
      </p:ext>
    </p:extLst>
  </p:cSld>
  <p:clrMapOvr>
    <a:masterClrMapping/>
  </p:clrMapOvr>
  <p:transition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68A2CDD9-0684-48DC-BCFD-A0D03CB2D4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75" y="377485"/>
            <a:ext cx="11166336" cy="8840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C999685-57A2-433F-9845-776A65BE8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78103"/>
      </p:ext>
    </p:extLst>
  </p:cSld>
  <p:clrMapOvr>
    <a:masterClrMapping/>
  </p:clrMapOvr>
  <p:transition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79E8D106-4435-4D22-BBBC-033B9F84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972" y="480501"/>
            <a:ext cx="11100652" cy="8788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6E8F00E7-C44C-42E8-AF31-18D4E1FE1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767277"/>
      </p:ext>
    </p:extLst>
  </p:cSld>
  <p:clrMapOvr>
    <a:masterClrMapping/>
  </p:clrMapOvr>
  <p:transition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BA7D14C3-47E8-433F-A598-F635DF018D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356" y="438589"/>
            <a:ext cx="10795289" cy="8580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DBED9D7-C357-46C0-9F9A-3B43D7D44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17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68282"/>
      </p:ext>
    </p:extLst>
  </p:cSld>
  <p:clrMapOvr>
    <a:masterClrMapping/>
  </p:clrMapOvr>
  <p:transition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352E7D32-E7CB-4BFF-8FBE-6FB8F6457E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576" y="466611"/>
            <a:ext cx="10880852" cy="8580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51595B2-BA22-495E-B6F1-15863735A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18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123241"/>
      </p:ext>
    </p:extLst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17A705BA-19D8-417F-B8AE-9F8B5271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715" y="3316781"/>
            <a:ext cx="11887200" cy="1646414"/>
          </a:xfrm>
        </p:spPr>
        <p:txBody>
          <a:bodyPr/>
          <a:lstStyle/>
          <a:p>
            <a:r>
              <a:rPr lang="th-TH" sz="7800" b="1" dirty="0">
                <a:solidFill>
                  <a:srgbClr val="FFFF00"/>
                </a:solidFill>
              </a:rPr>
              <a:t>ข้อยกเว้นในการไม่จ่ายค่าชดเชย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4FE9378A-FE69-4F3E-BA38-F0B3D86F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19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04332"/>
      </p:ext>
    </p:extLst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C51AC0B2-46F6-41C7-AE5A-E2E47122DC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42" y="741393"/>
            <a:ext cx="12112967" cy="8580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29AD36A-CFDA-4013-ACAF-0DAF8360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007254"/>
      </p:ext>
    </p:extLst>
  </p:cSld>
  <p:clrMapOvr>
    <a:masterClrMapping/>
  </p:clrMapOvr>
  <p:transition>
    <p:strips dir="r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C81FCCD-3FF5-464F-B8F2-4BD34CE75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5" y="480503"/>
            <a:ext cx="12793421" cy="8375278"/>
          </a:xfrm>
        </p:spPr>
        <p:txBody>
          <a:bodyPr/>
          <a:lstStyle/>
          <a:p>
            <a:pPr marL="0" indent="0" algn="ctr">
              <a:buNone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นายจ้างไม่ต้องจ่ายค่าชดเชยให้แก่ลูกจ้างซึ่งเลิกจ้างในกรณีหนึ่ง</a:t>
            </a:r>
          </a:p>
          <a:p>
            <a:pPr marL="0" indent="0" algn="ctr">
              <a:buNone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กรณีใด ดังต่อไปนี้ (มาตรา 119)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(</a:t>
            </a: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๑) ทุจริตต่อหน้าที่หรือกระทํ</a:t>
            </a:r>
            <a:r>
              <a:rPr lang="th-TH" sz="5200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าความผิด</a:t>
            </a: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อาญาโดยเจตนาแก่นายจ้าง</a:t>
            </a:r>
          </a:p>
          <a:p>
            <a:pPr marL="0" indent="0">
              <a:buNone/>
            </a:pP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 (๒) จงใจทําให้นายจ้างได้รับความเสียหาย</a:t>
            </a:r>
          </a:p>
          <a:p>
            <a:pPr marL="0" indent="0">
              <a:buNone/>
            </a:pPr>
            <a:r>
              <a:rPr lang="th-TH" sz="5200" dirty="0">
                <a:latin typeface="Angsana New" panose="02020603050405020304" pitchFamily="18" charset="-34"/>
                <a:cs typeface="Angsana New" panose="02020603050405020304" pitchFamily="18" charset="-34"/>
              </a:rPr>
              <a:t> (๓) ประมาทเลินเล่อเป็นเหตุให้นายจ้างได้รับความเสียหายอย่างร้ายแรง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BEBB2E8C-7866-478F-AC36-2E6CAC9C3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20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32945"/>
      </p:ext>
    </p:extLst>
  </p:cSld>
  <p:clrMapOvr>
    <a:masterClrMapping/>
  </p:clrMapOvr>
  <p:transition>
    <p:strips dir="r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9D5D5FB-E162-4CCE-8C41-04230AE24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07" y="792538"/>
            <a:ext cx="12689410" cy="8063243"/>
          </a:xfrm>
        </p:spPr>
        <p:txBody>
          <a:bodyPr/>
          <a:lstStyle/>
          <a:p>
            <a:pPr marL="0" indent="0">
              <a:buNone/>
            </a:pPr>
            <a:r>
              <a:rPr lang="th-TH" dirty="0"/>
              <a:t>(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4) ฝ่าฝืนข้อบังคับเกี่ยวกับการทํางาน ระเบียบ หรือคําสั่งของนายจ้างอันชอบด้วย กฎหมายและเป็นธรรม และนายจ้างได้ตักเตือนเป็นหนังสือแล้ว เว้นแต่กรณีที่ร้ายแรง นายจ้างไม่</a:t>
            </a:r>
            <a:r>
              <a:rPr lang="th-TH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จําเป็นต้</a:t>
            </a: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องตักเตือน 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*หนังสือเตือนให้มีผลบังคับได้ไม่เกิน 1 ปีนับแต่วันที่ลูกจ้างได้กระทําผิด*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(5) ละทิ้งหน้าที่เป็นเวลา 3 วัน ทํางานติดต่อกันไม่ว่าจะมีวันหยุดคั่นหรือไม่ก็ตามโดยไม่มีเหตุอันสมควร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(6) ได้รับโทษจําคุก ตามคําพิพากษาถึงที่สุดให้จําคุก</a:t>
            </a:r>
          </a:p>
          <a:p>
            <a:pPr marL="0" indent="0">
              <a:buNone/>
            </a:pPr>
            <a:r>
              <a:rPr lang="th-TH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*ในกรณี (6) ถ้าเป็นความผิดที่ได้กระทําโดยประมาทหรือความผิดลหุโทษต้องเป็น กรณีที่เป็นเหตุให้นายจ้างได้รับความเสียหาย*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5616E1F8-8413-4F75-981E-9C83D317D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21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16183"/>
      </p:ext>
    </p:extLst>
  </p:cSld>
  <p:clrMapOvr>
    <a:masterClrMapping/>
  </p:clrMapOvr>
  <p:transition>
    <p:strips dir="r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A266E5A-09A7-4C0B-9643-F145614B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6933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การใช้แรงงานเด็ก</a:t>
            </a:r>
            <a:br>
              <a:rPr lang="th-TH" b="1" dirty="0">
                <a:solidFill>
                  <a:srgbClr val="FFFF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endParaRPr lang="th-TH" dirty="0"/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85DB144C-BACA-4EC0-A058-E5E2A7A4C2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952" y="1728642"/>
            <a:ext cx="5336099" cy="7124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983F95F4-4239-41E5-854A-F94AC0C30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860244"/>
      </p:ext>
    </p:extLst>
  </p:cSld>
  <p:clrMapOvr>
    <a:masterClrMapping/>
  </p:clrMapOvr>
  <p:transition>
    <p:strips dir="r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48916C66-B039-4F7F-B810-8A98EBA8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80503"/>
            <a:ext cx="13052716" cy="8375278"/>
          </a:xfrm>
        </p:spPr>
        <p:txBody>
          <a:bodyPr/>
          <a:lstStyle/>
          <a:p>
            <a:pPr eaLnBrk="1" hangingPunct="1">
              <a:defRPr/>
            </a:pPr>
            <a:r>
              <a: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ห้ามนายจ้างจ้างเด็กอายุต่ำกว่า 15 ปี เป็นลูกจ้าง </a:t>
            </a:r>
          </a:p>
          <a:p>
            <a:pPr eaLnBrk="1" hangingPunct="1">
              <a:defRPr/>
            </a:pPr>
            <a:r>
              <a:rPr lang="th-TH" sz="5200" b="1" spc="-73" dirty="0">
                <a:latin typeface="Angsana New" panose="02020603050405020304" pitchFamily="18" charset="-34"/>
                <a:cs typeface="Angsana New" panose="02020603050405020304" pitchFamily="18" charset="-34"/>
              </a:rPr>
              <a:t>กรณีที่มีการจ้างเด็กอายุต่ำกว่า 18 ปี เป็นลูกจ้าง นายจ้างต้องแจ้งต่อพนักงานตรวจแรงงาน ภายใน 15 วันนับแต่เด็กเข้าทำงาน และแจ้งเลิกจ้าง ภายใน 7 วันนับแต่สิ้นสุดการจ้าง</a:t>
            </a:r>
          </a:p>
          <a:p>
            <a:pPr eaLnBrk="1" hangingPunct="1">
              <a:defRPr/>
            </a:pPr>
            <a:r>
              <a: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ห้ามนายจ้างใช้ลูกจ้างเด็กที่มีอายุต่ำกว่า 18 ปี ทำงานในระหว่างเวลา 22.00 - 06.00 น. เว้นแต่ได้รับอนุญาตจากอธิบดี </a:t>
            </a:r>
          </a:p>
          <a:p>
            <a:pPr eaLnBrk="1" hangingPunct="1">
              <a:defRPr/>
            </a:pPr>
            <a:r>
              <a: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ห้ามนายจ้างใช้ลูกจ้างเด็กที่มีอายุต่ำกว่า 18 ปี ทำงานล่วงเวลา</a:t>
            </a:r>
            <a:endParaRPr lang="th-TH" sz="5200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C9308473-4074-4D6D-BA53-A48F767C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38881"/>
      </p:ext>
    </p:extLst>
  </p:cSld>
  <p:clrMapOvr>
    <a:masterClrMapping/>
  </p:clrMapOvr>
  <p:transition>
    <p:strips dir="r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B781A20-FE37-4F56-9E49-3FBC573A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502181"/>
            <a:ext cx="11887200" cy="164641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ห้ามนายจ้างให้ลูกจ้างเด็กที่มีอายุต่ำกว่า 18 ปี</a:t>
            </a:r>
            <a:b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ทำงานต่อไปนี้ (มาตรา 49)</a:t>
            </a:r>
            <a:br>
              <a:rPr lang="th-TH" b="1" dirty="0">
                <a:solidFill>
                  <a:srgbClr val="000099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</a:br>
            <a:endParaRPr lang="th-TH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0DDE54DC-F528-42E7-904C-5244AD922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85" y="1936665"/>
            <a:ext cx="11887200" cy="654438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งานหลอม เป่า หล่อ หรือรีดโลหะ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งานปั๊มโลหะ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งานเกี่ยวกับความร้อน ความเย็น ความสั่นสะเทือน เสียงและแสง ที่มีระดับแตกต่างจากปกติอันอาจเป็นอันตรายตามที่กำหนดในกฎกระทรวง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งานเกี่ยวกับสารเคมีที่เป็นอันตรายตามที่กำหนดในกฎกระทรวง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งานเกี่ยวกับจุลชีวันเป็นพิษซึ่งอาจเป็นเชื้อไวรัส แบคทีเรีย รา หรือเชื้ออื่น ตามที่กำหนดในกฎกระทรวง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งานเกี่ยวกับวัตถุมีพิษ วัตถุระเบิด หรือวัตถุไวไฟ เว้นแต่งานในสถานี บริการที่เป็นเชื้อเพลิงตามที่กำหนดในกฎกระทรวง</a:t>
            </a:r>
            <a:r>
              <a:rPr lang="th-TH" sz="4044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</a:p>
          <a:p>
            <a:endParaRPr lang="th-TH" dirty="0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1FADFDB-43B1-4F89-87E1-D5DE7832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23826"/>
      </p:ext>
    </p:extLst>
  </p:cSld>
  <p:clrMapOvr>
    <a:masterClrMapping/>
  </p:clrMapOvr>
  <p:transition>
    <p:strips dir="r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A429732E-8759-41E7-AD33-EE1C4CE56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30" y="227013"/>
            <a:ext cx="12022847" cy="8578323"/>
          </a:xfrm>
        </p:spPr>
        <p:txBody>
          <a:bodyPr/>
          <a:lstStyle/>
          <a:p>
            <a:pPr marL="0" indent="0" algn="ctr">
              <a:buNone/>
            </a:pPr>
            <a:r>
              <a:rPr lang="th-TH" sz="5200" dirty="0">
                <a:solidFill>
                  <a:srgbClr val="FFFF00"/>
                </a:solidFill>
              </a:rPr>
              <a:t>ห้ามมิให้นายจ้างให้ลูกจ้างซึ่งเป็นเด็กอายุต่ำกว่าสิบแปดปีทํางานใน สถานที่ดังต่อไปนี้  (มาตรา 50)</a:t>
            </a:r>
          </a:p>
          <a:p>
            <a:pPr marL="0" indent="0">
              <a:buNone/>
            </a:pPr>
            <a:r>
              <a:rPr lang="th-TH" dirty="0"/>
              <a:t> </a:t>
            </a:r>
            <a:r>
              <a:rPr lang="th-TH" sz="5200" dirty="0"/>
              <a:t>(1) โรงฆ่าสัตว์</a:t>
            </a:r>
          </a:p>
          <a:p>
            <a:pPr marL="0" indent="0">
              <a:buNone/>
            </a:pPr>
            <a:r>
              <a:rPr lang="th-TH" sz="5200" dirty="0"/>
              <a:t> (2) สถานที่เล่นการพนัน </a:t>
            </a:r>
          </a:p>
          <a:p>
            <a:pPr marL="0" indent="0">
              <a:buNone/>
            </a:pPr>
            <a:r>
              <a:rPr lang="th-TH" sz="5200" dirty="0"/>
              <a:t> (3) สถานบริการตามกฎหมายว่าด้วยสถานบริการ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8781DC8-0AAB-43ED-BCC1-A477AA58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25</a:t>
            </a:fld>
            <a:endParaRPr lang="th-TH">
              <a:solidFill>
                <a:srgbClr val="FFFFFF"/>
              </a:solidFill>
            </a:endParaRP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A887939C-23BB-4D78-AE02-B3DE93D2D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81" y="5420580"/>
            <a:ext cx="3563408" cy="2669118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771CCF71-AABF-4D0C-92EA-B92557F184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640" y="5463053"/>
            <a:ext cx="3987982" cy="26520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81E43111-2F5D-4BB2-9A96-AFFAEC34BAA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510" y="5463053"/>
            <a:ext cx="3640000" cy="2548000"/>
          </a:xfrm>
          <a:prstGeom prst="rect">
            <a:avLst/>
          </a:prstGeom>
        </p:spPr>
      </p:pic>
      <p:cxnSp>
        <p:nvCxnSpPr>
          <p:cNvPr id="14" name="ตัวเชื่อมต่อตรง 13">
            <a:extLst>
              <a:ext uri="{FF2B5EF4-FFF2-40B4-BE49-F238E27FC236}">
                <a16:creationId xmlns:a16="http://schemas.microsoft.com/office/drawing/2014/main" id="{AE20CE06-2E44-443E-923F-631DA1CA795C}"/>
              </a:ext>
            </a:extLst>
          </p:cNvPr>
          <p:cNvCxnSpPr>
            <a:cxnSpLocks/>
          </p:cNvCxnSpPr>
          <p:nvPr/>
        </p:nvCxnSpPr>
        <p:spPr>
          <a:xfrm>
            <a:off x="9575369" y="5214889"/>
            <a:ext cx="3372111" cy="3030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:a16="http://schemas.microsoft.com/office/drawing/2014/main" id="{B32BA888-F8E4-4A1A-8CBF-F64ABC963D96}"/>
              </a:ext>
            </a:extLst>
          </p:cNvPr>
          <p:cNvCxnSpPr>
            <a:cxnSpLocks/>
          </p:cNvCxnSpPr>
          <p:nvPr/>
        </p:nvCxnSpPr>
        <p:spPr>
          <a:xfrm>
            <a:off x="4909343" y="5187407"/>
            <a:ext cx="3743472" cy="30581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:a16="http://schemas.microsoft.com/office/drawing/2014/main" id="{12896B88-1EA9-4976-AE5F-5CCFFA8B0DB8}"/>
              </a:ext>
            </a:extLst>
          </p:cNvPr>
          <p:cNvCxnSpPr>
            <a:cxnSpLocks/>
          </p:cNvCxnSpPr>
          <p:nvPr/>
        </p:nvCxnSpPr>
        <p:spPr>
          <a:xfrm>
            <a:off x="1232170" y="5214889"/>
            <a:ext cx="3187590" cy="30306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ตัวเชื่อมต่อตรง 20">
            <a:extLst>
              <a:ext uri="{FF2B5EF4-FFF2-40B4-BE49-F238E27FC236}">
                <a16:creationId xmlns:a16="http://schemas.microsoft.com/office/drawing/2014/main" id="{34CB2ED7-F7E4-4028-B1EB-3F7D1FA9D1AA}"/>
              </a:ext>
            </a:extLst>
          </p:cNvPr>
          <p:cNvCxnSpPr>
            <a:cxnSpLocks/>
          </p:cNvCxnSpPr>
          <p:nvPr/>
        </p:nvCxnSpPr>
        <p:spPr>
          <a:xfrm flipH="1">
            <a:off x="9285124" y="5187407"/>
            <a:ext cx="3798639" cy="31122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ตัวเชื่อมต่อตรง 21">
            <a:extLst>
              <a:ext uri="{FF2B5EF4-FFF2-40B4-BE49-F238E27FC236}">
                <a16:creationId xmlns:a16="http://schemas.microsoft.com/office/drawing/2014/main" id="{C2AB31D7-366D-4E18-9861-65D4C5F2A358}"/>
              </a:ext>
            </a:extLst>
          </p:cNvPr>
          <p:cNvCxnSpPr>
            <a:cxnSpLocks/>
          </p:cNvCxnSpPr>
          <p:nvPr/>
        </p:nvCxnSpPr>
        <p:spPr>
          <a:xfrm flipH="1">
            <a:off x="5107875" y="5214889"/>
            <a:ext cx="3649895" cy="313725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>
            <a:extLst>
              <a:ext uri="{FF2B5EF4-FFF2-40B4-BE49-F238E27FC236}">
                <a16:creationId xmlns:a16="http://schemas.microsoft.com/office/drawing/2014/main" id="{306ADDD4-ECBF-4851-A179-B443CD6EC45E}"/>
              </a:ext>
            </a:extLst>
          </p:cNvPr>
          <p:cNvCxnSpPr>
            <a:cxnSpLocks/>
          </p:cNvCxnSpPr>
          <p:nvPr/>
        </p:nvCxnSpPr>
        <p:spPr>
          <a:xfrm flipH="1">
            <a:off x="991781" y="5245723"/>
            <a:ext cx="3437599" cy="308788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805469"/>
      </p:ext>
    </p:extLst>
  </p:cSld>
  <p:clrMapOvr>
    <a:masterClrMapping/>
  </p:clrMapOvr>
  <p:transition>
    <p:strips dir="r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D97A3-FC3E-489B-963A-AA40870E7A77}" type="slidenum">
              <a:rPr lang="en-US">
                <a:solidFill>
                  <a:srgbClr val="FFFFFF"/>
                </a:solidFill>
              </a:rPr>
              <a:pPr>
                <a:defRPr/>
              </a:pPr>
              <a:t>26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40963" name="WordArt 4"/>
          <p:cNvSpPr>
            <a:spLocks noChangeArrowheads="1" noChangeShapeType="1" noTextEdit="1"/>
          </p:cNvSpPr>
          <p:nvPr/>
        </p:nvSpPr>
        <p:spPr bwMode="auto">
          <a:xfrm>
            <a:off x="2027063" y="2561345"/>
            <a:ext cx="9777589" cy="43682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5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/>
              </a:rPr>
              <a:t>สวัสดี</a:t>
            </a:r>
          </a:p>
        </p:txBody>
      </p:sp>
    </p:spTree>
    <p:extLst>
      <p:ext uri="{BB962C8B-B14F-4D97-AF65-F5344CB8AC3E}">
        <p14:creationId xmlns:p14="http://schemas.microsoft.com/office/powerpoint/2010/main" val="847582512"/>
      </p:ext>
    </p:extLst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5000">
              <a:srgbClr val="0047FF"/>
            </a:gs>
            <a:gs pos="10001">
              <a:srgbClr val="000082"/>
            </a:gs>
            <a:gs pos="14999">
              <a:srgbClr val="0047FF"/>
            </a:gs>
            <a:gs pos="17999">
              <a:srgbClr val="000082"/>
            </a:gs>
            <a:gs pos="24001">
              <a:srgbClr val="0047FF"/>
            </a:gs>
            <a:gs pos="27000">
              <a:srgbClr val="000082"/>
            </a:gs>
            <a:gs pos="31000">
              <a:srgbClr val="306AFF"/>
            </a:gs>
            <a:gs pos="100000">
              <a:srgbClr val="306A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8E2AF1-F199-484D-A69D-13EDF184ED07}" type="slidenum">
              <a:rPr lang="en-US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330" y="330057"/>
            <a:ext cx="11887200" cy="836736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th-TH" sz="2311" b="1" dirty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6355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ค่าจ้าง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- เป็นเงินตราไทย เว้นแต่ได้รับความยินยอมจากลูกจ้างจึงจะจ่ายเป็นตั๋วเงินหรือเงินตราต่างประเทศ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- ลูกจ้างมีสิทธิได้รับค่าจ้างไม่น้อยกว่า อัตราค่าจ้างขั้นต่ำ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  *อัตราจ้างขั้นต่ำของจังหวัดอุบลราชธานี อัตรา </a:t>
            </a:r>
            <a:r>
              <a:rPr lang="en-US" sz="5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320 </a:t>
            </a:r>
            <a:r>
              <a:rPr lang="th-TH" sz="5200" b="1" dirty="0">
                <a:solidFill>
                  <a:srgbClr val="FF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บาท/วัน*</a:t>
            </a:r>
          </a:p>
        </p:txBody>
      </p:sp>
    </p:spTree>
    <p:extLst>
      <p:ext uri="{BB962C8B-B14F-4D97-AF65-F5344CB8AC3E}">
        <p14:creationId xmlns:p14="http://schemas.microsoft.com/office/powerpoint/2010/main" val="1452997891"/>
      </p:ext>
    </p:extLst>
  </p:cSld>
  <p:clrMapOvr>
    <a:masterClrMapping/>
  </p:clrMapOvr>
  <p:transition>
    <p:strips dir="r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F750EF79-09E7-442F-B87A-4AF06C2600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9" y="584515"/>
            <a:ext cx="12259792" cy="8684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6DCA52A-AB1E-4D8C-994F-EBE31B190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857273"/>
      </p:ext>
    </p:extLst>
  </p:cSld>
  <p:clrMapOvr>
    <a:masterClrMapping/>
  </p:clrMapOvr>
  <p:transition>
    <p:strips dir="r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CA30CD47-0F8D-45D4-9177-64F6F4322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32" y="272480"/>
            <a:ext cx="12029459" cy="9256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8D0A4446-58A8-4A98-BAC5-ACFC9E753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31339"/>
      </p:ext>
    </p:extLst>
  </p:cSld>
  <p:clrMapOvr>
    <a:masterClrMapping/>
  </p:clrMapOvr>
  <p:transition>
    <p:strips dir="r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710DFDCE-D04F-48F1-9B6B-E05BC36CF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26" y="481474"/>
            <a:ext cx="11394810" cy="8736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E2277A2-0AA0-4727-9E83-EDF62E9F2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108944"/>
      </p:ext>
    </p:extLst>
  </p:cSld>
  <p:clrMapOvr>
    <a:masterClrMapping/>
  </p:clrMapOvr>
  <p:transition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5000">
              <a:srgbClr val="0047FF"/>
            </a:gs>
            <a:gs pos="10001">
              <a:srgbClr val="000082"/>
            </a:gs>
            <a:gs pos="14999">
              <a:srgbClr val="0047FF"/>
            </a:gs>
            <a:gs pos="17999">
              <a:srgbClr val="000082"/>
            </a:gs>
            <a:gs pos="24001">
              <a:srgbClr val="0047FF"/>
            </a:gs>
            <a:gs pos="27000">
              <a:srgbClr val="000082"/>
            </a:gs>
            <a:gs pos="31000">
              <a:srgbClr val="306AFF"/>
            </a:gs>
            <a:gs pos="100000">
              <a:srgbClr val="306A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D41F4B-FCEC-4EEF-905F-BB4757D38994}" type="slidenum">
              <a:rPr 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296" y="256172"/>
            <a:ext cx="12740218" cy="10628313"/>
          </a:xfrm>
        </p:spPr>
        <p:txBody>
          <a:bodyPr/>
          <a:lstStyle/>
          <a:p>
            <a:pPr marL="880521" indent="-880521" algn="ctr" eaLnBrk="1" hangingPunct="1">
              <a:buNone/>
              <a:defRPr/>
            </a:pPr>
            <a:r>
              <a:rPr lang="th-TH" sz="6355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วันลา มี 6 ประเภท</a:t>
            </a:r>
          </a:p>
          <a:p>
            <a:pPr marL="1419383" indent="-880521" eaLnBrk="1" hangingPunct="1">
              <a:buNone/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(1) ลาคลอด</a:t>
            </a:r>
          </a:p>
          <a:p>
            <a:pPr marL="1430847" lvl="1" indent="-770456" eaLnBrk="1" hangingPunct="1">
              <a:buNone/>
              <a:defRPr/>
            </a:pP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ลูกจ้างซึ่งเป็นหญิงมีครรภ์มีสิทธิลาคลอดก่อน</a:t>
            </a:r>
          </a:p>
          <a:p>
            <a:pPr marL="1430847" lvl="1" indent="-770456" eaLnBrk="1" hangingPunct="1">
              <a:buNone/>
              <a:defRPr/>
            </a:pP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และหลังคลอดครรภ์หนึ่ง ไม่เกิน 90 วัน   </a:t>
            </a:r>
          </a:p>
          <a:p>
            <a:pPr marL="1430847" lvl="1" indent="-770456" eaLnBrk="1" hangingPunct="1">
              <a:buNone/>
              <a:defRPr/>
            </a:pP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และนายจ้างต้องจ่ายค่าจ้างแก่ลูกจ้าง ซึ่งลาคลอดเท่ากับ</a:t>
            </a:r>
          </a:p>
          <a:p>
            <a:pPr marL="1430847" lvl="1" indent="-770456" eaLnBrk="1" hangingPunct="1">
              <a:buNone/>
              <a:defRPr/>
            </a:pP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ค่าจ้างในวันทำงานตลอดระยะเวลาที่ลา แต่ไม่เกิน 45 วัน</a:t>
            </a:r>
          </a:p>
          <a:p>
            <a:pPr marL="1430847" lvl="1" indent="-770456" eaLnBrk="1" hangingPunct="1">
              <a:buNone/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(2) ลาป่วย</a:t>
            </a: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ลูกจ้างลาป่วยได้เท่าที่ป่วยจริงและมีสิทธิได้รับค่าจ้าง ปีหนึ่งไม่เกิน  30  วันทำงาน</a:t>
            </a:r>
          </a:p>
          <a:p>
            <a:pPr marL="1430847" lvl="1" indent="-770456" eaLnBrk="1" hangingPunct="1">
              <a:buNone/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(3) ลาเพื่อทำหมัน</a:t>
            </a: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  <a:r>
              <a:rPr lang="th-TH" sz="4622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ลูกจ้างมีสิทธิลาเพื่อทำหมัน  โดยลูกจ้างมีสิทธิได้รับค่าจ้างในวันลานั้น</a:t>
            </a:r>
          </a:p>
          <a:p>
            <a:pPr marL="880521" indent="-880521" eaLnBrk="1" hangingPunct="1">
              <a:buNone/>
              <a:defRPr/>
            </a:pPr>
            <a:endParaRPr lang="th-TH" dirty="0"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6524046"/>
      </p:ext>
    </p:extLst>
  </p:cSld>
  <p:clrMapOvr>
    <a:masterClrMapping/>
  </p:clrMapOvr>
  <p:transition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5000">
              <a:srgbClr val="0047FF"/>
            </a:gs>
            <a:gs pos="10001">
              <a:srgbClr val="000082"/>
            </a:gs>
            <a:gs pos="14999">
              <a:srgbClr val="0047FF"/>
            </a:gs>
            <a:gs pos="17999">
              <a:srgbClr val="000082"/>
            </a:gs>
            <a:gs pos="24001">
              <a:srgbClr val="0047FF"/>
            </a:gs>
            <a:gs pos="27000">
              <a:srgbClr val="000082"/>
            </a:gs>
            <a:gs pos="31000">
              <a:srgbClr val="306AFF"/>
            </a:gs>
            <a:gs pos="100000">
              <a:srgbClr val="306A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2F218-10E8-4264-B8FA-B7CD5A1E2870}" type="slidenum">
              <a:rPr 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th-TH">
              <a:solidFill>
                <a:srgbClr val="FFFFFF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2" y="624930"/>
            <a:ext cx="13208000" cy="9112603"/>
          </a:xfrm>
        </p:spPr>
        <p:txBody>
          <a:bodyPr/>
          <a:lstStyle/>
          <a:p>
            <a:pPr marL="1430847" lvl="1" indent="-770456" eaLnBrk="1" hangingPunct="1">
              <a:buNone/>
              <a:defRPr/>
            </a:pPr>
            <a:r>
              <a:rPr lang="th-TH" sz="5778" b="1" dirty="0">
                <a:solidFill>
                  <a:srgbClr val="FFFF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sz="5778" b="1" dirty="0">
                <a:solidFill>
                  <a:srgbClr val="FFFF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4) </a:t>
            </a:r>
            <a:r>
              <a:rPr lang="th-TH" sz="5200" b="1" dirty="0">
                <a:solidFill>
                  <a:srgbClr val="FFFF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ลากิจ</a:t>
            </a:r>
            <a:r>
              <a:rPr lang="th-TH" sz="5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 ลูกจ้างมีสิทธิลาเพื่อกิจธุระอันจำเป็นได้ตามข้อบังคับเกี่ยวกับการทำงาน</a:t>
            </a:r>
          </a:p>
          <a:p>
            <a:pPr marL="1430847" lvl="1" indent="-770456" eaLnBrk="1" hangingPunct="1">
              <a:buNone/>
              <a:defRPr/>
            </a:pPr>
            <a:r>
              <a:rPr lang="th-TH" sz="5200" b="1" dirty="0">
                <a:solidFill>
                  <a:srgbClr val="FFFF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(5) ลาเพื่อรับราชการทหาร</a:t>
            </a:r>
            <a:r>
              <a:rPr lang="th-TH" sz="5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 ลูกจ้างมีสิทธิลาเพื่อรับราชการทหารโดยได้รับค่าจ้างไม่เกิน 60 วัน/ปี</a:t>
            </a:r>
          </a:p>
          <a:p>
            <a:pPr eaLnBrk="1" hangingPunct="1">
              <a:buNone/>
              <a:defRPr/>
            </a:pPr>
            <a:r>
              <a:rPr lang="th-TH" sz="5200" b="1" dirty="0">
                <a:solidFill>
                  <a:srgbClr val="FFFF00"/>
                </a:solidFill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     (6) การลาเพื่อฝึกอบรม</a:t>
            </a:r>
            <a:r>
              <a:rPr lang="th-TH" sz="5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  </a:t>
            </a:r>
          </a:p>
          <a:p>
            <a:pPr eaLnBrk="1" hangingPunct="1">
              <a:buNone/>
              <a:defRPr/>
            </a:pPr>
            <a:r>
              <a:rPr lang="th-TH" sz="5200" b="1" dirty="0">
                <a:effectLst/>
                <a:latin typeface="Angsana New" panose="02020603050405020304" pitchFamily="18" charset="-34"/>
                <a:cs typeface="Angsana New" panose="02020603050405020304" pitchFamily="18" charset="-34"/>
              </a:rPr>
              <a:t>	        นายจ้างต้องให้ลูกจ้างลาเพื่อฝึกอบรมหรือพัฒนาความรู้ </a:t>
            </a:r>
          </a:p>
          <a:p>
            <a:pPr marL="1430847" lvl="1" indent="-770456" eaLnBrk="1" hangingPunct="1">
              <a:buNone/>
              <a:defRPr/>
            </a:pPr>
            <a:endParaRPr lang="th-TH" b="1" dirty="0"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5044203"/>
      </p:ext>
    </p:extLst>
  </p:cSld>
  <p:clrMapOvr>
    <a:masterClrMapping/>
  </p:clrMapOvr>
  <p:transition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id="{1BD6774E-15B9-4AA9-9E67-DBF72605EA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8" y="227011"/>
            <a:ext cx="12160651" cy="8580000"/>
          </a:xfrm>
        </p:spPr>
      </p:pic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2EDCF50-2CC7-413F-A196-F4798D6A1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0EF27-1056-4330-ABB6-90689D48A438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th-TH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64909"/>
      </p:ext>
    </p:extLst>
  </p:cSld>
  <p:clrMapOvr>
    <a:masterClrMapping/>
  </p:clrMapOvr>
  <p:transition>
    <p:strips dir="rd"/>
  </p:transition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701</Words>
  <Application>Microsoft Office PowerPoint</Application>
  <PresentationFormat>กำหนดเอง</PresentationFormat>
  <Paragraphs>77</Paragraphs>
  <Slides>26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26</vt:i4>
      </vt:variant>
    </vt:vector>
  </HeadingPairs>
  <TitlesOfParts>
    <vt:vector size="35" baseType="lpstr">
      <vt:lpstr>Angsana New</vt:lpstr>
      <vt:lpstr>Arial</vt:lpstr>
      <vt:lpstr>Calibri</vt:lpstr>
      <vt:lpstr>TH SarabunIT๙</vt:lpstr>
      <vt:lpstr>Verdana</vt:lpstr>
      <vt:lpstr>Wingdings</vt:lpstr>
      <vt:lpstr>ชุดรูปแบบของ Office</vt:lpstr>
      <vt:lpstr>Mountain Top</vt:lpstr>
      <vt:lpstr>Globe</vt:lpstr>
      <vt:lpstr>สิทธิหน้าที่ตามกฎหมาย คุ้มครองแรงงานที่ควรรู้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ข้อยกเว้นในการไม่จ่ายค่าชดเชย</vt:lpstr>
      <vt:lpstr>งานนำเสนอ PowerPoint</vt:lpstr>
      <vt:lpstr>งานนำเสนอ PowerPoint</vt:lpstr>
      <vt:lpstr>การใช้แรงงานเด็ก </vt:lpstr>
      <vt:lpstr>งานนำเสนอ PowerPoint</vt:lpstr>
      <vt:lpstr>ห้ามนายจ้างให้ลูกจ้างเด็กที่มีอายุต่ำกว่า 18 ปี ทำงานต่อไปนี้ (มาตรา 49) 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สิทธิหน้าที่ตามกฎหมาย คุ้มครองแรงงานที่ควรรู้</dc:title>
  <dc:creator>ADMIN</dc:creator>
  <cp:lastModifiedBy>nott7272 suraphol</cp:lastModifiedBy>
  <cp:revision>42</cp:revision>
  <cp:lastPrinted>2018-10-25T06:13:49Z</cp:lastPrinted>
  <dcterms:created xsi:type="dcterms:W3CDTF">2018-10-19T02:34:35Z</dcterms:created>
  <dcterms:modified xsi:type="dcterms:W3CDTF">2019-03-04T02:39:20Z</dcterms:modified>
</cp:coreProperties>
</file>