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C170-B3E5-4365-BC32-6AB7A2FA9296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1C036-4285-4248-A541-336DEC461CC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036-4285-4248-A541-336DEC461CC7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971F-993E-43BA-8699-9E86DFDF98F0}" type="datetimeFigureOut">
              <a:rPr lang="th-TH" smtClean="0"/>
              <a:pPr/>
              <a:t>05/02/58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7E6A-878A-4BB8-8BA9-E9537EBD74E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การศึกษาคือความเจริญงอกงาม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งอกงามของความรู้</a:t>
            </a:r>
          </a:p>
          <a:p>
            <a:r>
              <a:rPr lang="th-TH" dirty="0" smtClean="0"/>
              <a:t>งอกงามของปัญญา</a:t>
            </a:r>
          </a:p>
          <a:p>
            <a:r>
              <a:rPr lang="th-TH" dirty="0" smtClean="0"/>
              <a:t>งอกงามด้วยคุณธรรม</a:t>
            </a:r>
          </a:p>
          <a:p>
            <a:r>
              <a:rPr lang="th-TH" smtClean="0"/>
              <a:t>งอกงามด้วยสุนทรีย์</a:t>
            </a:r>
            <a:endParaRPr lang="th-TH" dirty="0" smtClean="0"/>
          </a:p>
          <a:p>
            <a:r>
              <a:rPr lang="th-TH" dirty="0" smtClean="0"/>
              <a:t>งอกงามเพื่อเกิดประโยชน์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Job</a:t>
            </a:r>
            <a:endParaRPr lang="th-TH" dirty="0" smtClean="0"/>
          </a:p>
          <a:p>
            <a:r>
              <a:rPr lang="en-US" dirty="0" smtClean="0"/>
              <a:t>Disruptive Job</a:t>
            </a:r>
            <a:endParaRPr lang="th-TH" dirty="0" smtClean="0"/>
          </a:p>
          <a:p>
            <a:r>
              <a:rPr lang="en-US" dirty="0" smtClean="0"/>
              <a:t>Bundle of jobs</a:t>
            </a:r>
            <a:endParaRPr lang="th-TH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Job</a:t>
            </a:r>
          </a:p>
          <a:p>
            <a:r>
              <a:rPr lang="en-US" dirty="0" smtClean="0"/>
              <a:t>Researches discover something new, new idea</a:t>
            </a:r>
          </a:p>
          <a:p>
            <a:r>
              <a:rPr lang="en-US" smtClean="0"/>
              <a:t>Innovations commercialize </a:t>
            </a:r>
            <a:r>
              <a:rPr lang="en-US" dirty="0" smtClean="0"/>
              <a:t>something, bring value through changes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Excellence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การเพิ่มคุณค่าให้กับผู้เรียนและผู้มีส่วนได้ส่วนเสียอย่างต่อเนื่อง นำไปสู่การปรับปรุงคุณภาพการศึกษา การเรียนรู้ของผู้เรียน และความยั่งยืนของสถาบัน</a:t>
            </a:r>
          </a:p>
          <a:p>
            <a:r>
              <a:rPr lang="th-TH" dirty="0" smtClean="0"/>
              <a:t>การปรับปรุงประสิทธิผลและขีดความสามารถโคยรวมของสถาบัน</a:t>
            </a:r>
          </a:p>
          <a:p>
            <a:r>
              <a:rPr lang="th-TH" dirty="0" smtClean="0"/>
              <a:t>การเรียนรู้ของสถาบันและของแต่ละบุคคล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perceived worth of a program, service, process, asset, or function </a:t>
            </a:r>
            <a:r>
              <a:rPr lang="en-US" u="sng" dirty="0" smtClean="0"/>
              <a:t>relative to</a:t>
            </a:r>
            <a:r>
              <a:rPr lang="en-US" dirty="0" smtClean="0"/>
              <a:t> cost and to possible alternatives.</a:t>
            </a:r>
            <a:endParaRPr lang="th-TH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ผลลัพธ์ที่ควรนำเสนอ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การพัฒนาของผู้เรียน</a:t>
            </a:r>
          </a:p>
          <a:p>
            <a:r>
              <a:rPr lang="th-TH" dirty="0" smtClean="0"/>
              <a:t>การพัฒนาของอาจารย์</a:t>
            </a:r>
          </a:p>
          <a:p>
            <a:r>
              <a:rPr lang="th-TH" dirty="0" smtClean="0"/>
              <a:t>การพัฒนาของโรงเรียน, สถาบัน</a:t>
            </a:r>
          </a:p>
          <a:p>
            <a:r>
              <a:rPr lang="th-TH" dirty="0" smtClean="0"/>
              <a:t>ความพอใจของนักเรียน ผู้เรียน ผู้ปกครอง และผู้มีส่วนได้ส่วนเสีย</a:t>
            </a:r>
          </a:p>
          <a:p>
            <a:r>
              <a:rPr lang="th-TH" dirty="0" smtClean="0"/>
              <a:t>การยอมรับ ไว้เนื้อเชื่อใจ เป็นที่พึ่ง ของชุมชนและสังคม (ความสามารถเข้าถึงซึ่งวิชาการของคนในชุมชนและสังคม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การศึกษาที่มุ่งเน้นการเรียนรู้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ตอบสนองความต้องการของผู้เรียน ผู้ใช้บัณฑิต สังคม</a:t>
            </a:r>
          </a:p>
          <a:p>
            <a:r>
              <a:rPr lang="th-TH" dirty="0" smtClean="0"/>
              <a:t>ผู้เรียนเป็นศูนย์กลาง  การเรียนรู้แบบใฝ่รู้ (</a:t>
            </a:r>
            <a:r>
              <a:rPr lang="en-US" dirty="0" smtClean="0"/>
              <a:t>Active Learning)</a:t>
            </a:r>
            <a:r>
              <a:rPr lang="en-US" dirty="0"/>
              <a:t> </a:t>
            </a:r>
            <a:r>
              <a:rPr lang="th-TH" dirty="0" smtClean="0"/>
              <a:t>ให้เกิดความรู้ ความคิด และทักษะ</a:t>
            </a:r>
          </a:p>
          <a:p>
            <a:r>
              <a:rPr lang="th-TH" dirty="0" smtClean="0"/>
              <a:t>ปรับเปลี่ยนไปตามเทคโนโลยีและการเปลี่ยนแปลง</a:t>
            </a:r>
          </a:p>
          <a:p>
            <a:r>
              <a:rPr lang="th-TH" dirty="0" smtClean="0"/>
              <a:t>ประเมินผลแบบองค์รวม ด้วยความคาดหวังและมาตรฐานที่สูง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dirty="0" smtClean="0"/>
              <a:t>ระดับของการเรียนรู้ แบ่งเป็น ระดับบุคคล ระดับองค์กร ระดับชุมชน และระดับสังคม</a:t>
            </a:r>
          </a:p>
          <a:p>
            <a:r>
              <a:rPr lang="th-TH" dirty="0" smtClean="0"/>
              <a:t>กระตุ้นให้กระตือรือร้นที่จะเรียนรู้</a:t>
            </a:r>
          </a:p>
          <a:p>
            <a:r>
              <a:rPr lang="th-TH" dirty="0" smtClean="0"/>
              <a:t>เรียนอย่างมีความสุข ไม่เครียด</a:t>
            </a:r>
          </a:p>
          <a:p>
            <a:r>
              <a:rPr lang="th-TH" dirty="0" smtClean="0"/>
              <a:t>มีความรับผิดชอบสูง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ระบบงานที่สำคัญ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ระบบการสร้างความรู้ ได้แก่การศึกษาค้นคว้า การแลกเปลี่ยนเรียนรู้ การออกสำรวจ การวิจัย การวิจัยและพัฒนา</a:t>
            </a:r>
          </a:p>
          <a:p>
            <a:r>
              <a:rPr lang="th-TH" dirty="0" smtClean="0"/>
              <a:t>ระบบการเรียนรู้ หรือ ระบบการสร้างคน ได้แก่การจัดการเรียนการสอน การฝึกปฏิบัติการ การฝึกปฏิบัติงาน </a:t>
            </a:r>
            <a:r>
              <a:rPr lang="en-US" dirty="0" smtClean="0"/>
              <a:t>(Externship, Internship, Clerkship)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Processes </a:t>
            </a:r>
            <a:r>
              <a:rPr lang="th-TH" dirty="0" smtClean="0"/>
              <a:t>ที่สำคัญ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การจัดการหลักสูตร  ขั้นตอนที่สำคัญคือการออกแบบหน่วยการเรียนรู้ แผนการเรียนรู้</a:t>
            </a:r>
          </a:p>
          <a:p>
            <a:r>
              <a:rPr lang="th-TH" dirty="0" smtClean="0"/>
              <a:t>การให้บริการเสริมความรู้ ช่วยการเรียนรู้</a:t>
            </a:r>
          </a:p>
          <a:p>
            <a:r>
              <a:rPr lang="th-TH" dirty="0" smtClean="0"/>
              <a:t>การเพิ่มคุณภาพชีวิตให้นักเรียน ด้วยโครงการเลือกต่างๆที่เหมาะสมกับกลุ่มผู้เรียน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ความเป็นเลิศของผลิตภัณฑ์ ผู้เรียน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</a:p>
          <a:p>
            <a:r>
              <a:rPr lang="en-US" dirty="0" smtClean="0"/>
              <a:t>Talent</a:t>
            </a:r>
          </a:p>
          <a:p>
            <a:r>
              <a:rPr lang="en-US" dirty="0" smtClean="0"/>
              <a:t>Intelligence</a:t>
            </a:r>
          </a:p>
          <a:p>
            <a:r>
              <a:rPr lang="en-US" dirty="0" smtClean="0"/>
              <a:t>Reliable of Performance</a:t>
            </a:r>
          </a:p>
          <a:p>
            <a:r>
              <a:rPr lang="th-TH" dirty="0" smtClean="0"/>
              <a:t>ดี งาม เป็นประโยชน์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Lifelong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15  Committed to Learning</a:t>
            </a:r>
          </a:p>
          <a:p>
            <a:r>
              <a:rPr lang="en-US" dirty="0" smtClean="0"/>
              <a:t>30  Becoming Independent  (Know how)</a:t>
            </a:r>
          </a:p>
          <a:p>
            <a:r>
              <a:rPr lang="en-US" dirty="0" smtClean="0"/>
              <a:t>40  Non Confusing  (Know why)</a:t>
            </a:r>
          </a:p>
          <a:p>
            <a:r>
              <a:rPr lang="en-US" dirty="0" smtClean="0"/>
              <a:t>50  Aware of Human life  (Know what, cause effect relationships)</a:t>
            </a:r>
          </a:p>
          <a:p>
            <a:r>
              <a:rPr lang="en-US" dirty="0" smtClean="0"/>
              <a:t>60  Keeping a Peaceful Mind (Know happiness, wisdom deduction)</a:t>
            </a:r>
          </a:p>
          <a:p>
            <a:r>
              <a:rPr lang="en-US" dirty="0" smtClean="0"/>
              <a:t>70  Doing Whatever You Like without Breaking Rules  (Personality Upgrading, Result Unfolding)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425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การศึกษาคือความเจริญงอกงาม</vt:lpstr>
      <vt:lpstr>Performance Excellence</vt:lpstr>
      <vt:lpstr>Value</vt:lpstr>
      <vt:lpstr>ผลลัพธ์ที่ควรนำเสนอ</vt:lpstr>
      <vt:lpstr>การศึกษาที่มุ่งเน้นการเรียนรู้</vt:lpstr>
      <vt:lpstr>ระบบงานที่สำคัญ</vt:lpstr>
      <vt:lpstr>Work Processes ที่สำคัญ</vt:lpstr>
      <vt:lpstr>ความเป็นเลิศของผลิตภัณฑ์ ผู้เรียน</vt:lpstr>
      <vt:lpstr>Lifelong Learning</vt:lpstr>
      <vt:lpstr>Innovation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การศึกษาคือความเจริญงอกงาม</dc:title>
  <dc:creator>Valued Acer Customer</dc:creator>
  <cp:lastModifiedBy>Valued Acer Customer</cp:lastModifiedBy>
  <cp:revision>41</cp:revision>
  <dcterms:created xsi:type="dcterms:W3CDTF">2013-04-21T10:11:45Z</dcterms:created>
  <dcterms:modified xsi:type="dcterms:W3CDTF">2015-02-05T08:39:37Z</dcterms:modified>
</cp:coreProperties>
</file>