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3EE43-3BAA-4D79-8A08-CA93BA3F27A4}" type="datetimeFigureOut">
              <a:rPr lang="th-TH" smtClean="0"/>
              <a:t>24/10/61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ADBB0-779E-494D-889F-9434F804BA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5458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1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9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51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77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245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20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29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0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6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8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0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7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8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0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6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4D3B-6202-4A4C-9A53-201ECAEA7129}" type="datetimeFigureOut">
              <a:rPr lang="en-US" smtClean="0"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31BC44-1BEA-47FC-AC0E-0A0BE4776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3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2431" y="2992363"/>
            <a:ext cx="5826719" cy="1646302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การนำเสนอโครงการ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ทำนุบำรุงศิลปวัฒนธรรม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เพื่อขอรับการพิจารณาจัดสรร งบประมาณประจำปี 2563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839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64029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ชื่อโครงการ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2501217"/>
          </a:xfrm>
        </p:spPr>
        <p:txBody>
          <a:bodyPr>
            <a:noAutofit/>
          </a:bodyPr>
          <a:lstStyle/>
          <a:p>
            <a:r>
              <a:rPr lang="th-TH" sz="2800" b="1" dirty="0" smtClean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ความสอดคล้องกับกลยุทธ์และมาตรการของมหาวิทยาลัย</a:t>
            </a:r>
          </a:p>
          <a:p>
            <a:r>
              <a:rPr lang="th-TH" sz="2800" b="1" dirty="0" smtClean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มีการบูร</a:t>
            </a:r>
            <a:r>
              <a:rPr lang="th-TH" sz="2800" b="1" dirty="0" err="1" smtClean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ณา</a:t>
            </a:r>
            <a:r>
              <a:rPr lang="th-TH" sz="2800" b="1" dirty="0" smtClean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การกับการเรียนการสอน/กิจกรรมนักศึกษา</a:t>
            </a:r>
          </a:p>
          <a:p>
            <a:r>
              <a:rPr lang="th-TH" sz="2800" b="1" dirty="0" smtClean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ผลกระทบที่เกิดประโยชน์และคุณค่าต่อสังคม</a:t>
            </a:r>
          </a:p>
          <a:p>
            <a:r>
              <a:rPr lang="th-TH" sz="2800" b="1" dirty="0" smtClean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ผู้รับผิดชอบ</a:t>
            </a:r>
          </a:p>
          <a:p>
            <a:r>
              <a:rPr lang="th-TH" sz="2800" b="1" dirty="0" smtClean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ที่มาและความสำคัญ (หากเป็นโครงการต่อเนื่องขอให้รายงานผลการดำเนินงานโครงการในปีที่ผ่านมาด้วย)</a:t>
            </a:r>
          </a:p>
          <a:p>
            <a:r>
              <a:rPr lang="th-TH" sz="2800" b="1" dirty="0" smtClean="0">
                <a:solidFill>
                  <a:schemeClr val="accent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</a:p>
        </p:txBody>
      </p:sp>
    </p:spTree>
    <p:extLst>
      <p:ext uri="{BB962C8B-B14F-4D97-AF65-F5344CB8AC3E}">
        <p14:creationId xmlns:p14="http://schemas.microsoft.com/office/powerpoint/2010/main" val="411333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664" y="1527953"/>
            <a:ext cx="7429499" cy="4260525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* ประเภทโครงการ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* กลุ่มเป้าหมาย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/จำนวน (ถ้ามี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* สถานที่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ดำเนินงาน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* กิจกรรม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และวิธีการ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ดำเนินงาน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* ระยะเวลา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/ กำหนดการในการ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ดำเนินงาน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* ผล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ที่คาดว่าจะ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* ตัวชี้วัด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ความสำเร็จของ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*งบประมาณ 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96188" y="537354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(ต่อ)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234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หลี่ยมเพชร">
  <a:themeElements>
    <a:clrScheme name="สีน้ำเงิน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งาเอ็กซ์ตรีม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74</Words>
  <Application>Microsoft Office PowerPoint</Application>
  <PresentationFormat>นำเสนอทางหน้าจอ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11" baseType="lpstr">
      <vt:lpstr>Arial</vt:lpstr>
      <vt:lpstr>Calibri</vt:lpstr>
      <vt:lpstr>Cordia New</vt:lpstr>
      <vt:lpstr>IrisUPC</vt:lpstr>
      <vt:lpstr>TH SarabunPSK</vt:lpstr>
      <vt:lpstr>Trebuchet MS</vt:lpstr>
      <vt:lpstr>Wingdings 3</vt:lpstr>
      <vt:lpstr>เหลี่ยมเพชร</vt:lpstr>
      <vt:lpstr>การนำเสนอโครงการทำนุบำรุงศิลปวัฒนธรรม เพื่อขอรับการพิจารณาจัดสรร งบประมาณประจำปี 2563</vt:lpstr>
      <vt:lpstr>ชื่อโครงการ</vt:lpstr>
      <vt:lpstr>* ประเภทโครงการ * กลุ่มเป้าหมาย/จำนวน (ถ้ามี) * สถานที่ในการดำเนินงาน * กิจกรรมและวิธีการดำเนินงาน * ระยะเวลา / กำหนดการในการดำเนินงาน * ผลที่คาดว่าจะได้รับ * ตัวชี้วัดความสำเร็จของโครงการ  *งบประมาณ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การนำเสนอรายงานความก้าวหน้าโครงการบริการวิชาการแก่ชุมชน ประจำปี 2561</dc:title>
  <dc:creator>Supawat</dc:creator>
  <cp:lastModifiedBy>ASUS</cp:lastModifiedBy>
  <cp:revision>12</cp:revision>
  <dcterms:created xsi:type="dcterms:W3CDTF">2018-06-07T02:17:18Z</dcterms:created>
  <dcterms:modified xsi:type="dcterms:W3CDTF">2018-10-24T02:23:14Z</dcterms:modified>
</cp:coreProperties>
</file>