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5627" autoAdjust="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48E27DD-6632-47AA-901F-A642BD4AB327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02/04/62</a:t>
            </a:fld>
            <a:endParaRPr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EDC4B84-B5EF-4D1A-9D1B-B85C795AD28F}" type="datetime1">
              <a:rPr lang="th-TH" noProof="0" smtClean="0"/>
              <a:pPr/>
              <a:t>02/04/62</a:t>
            </a:fld>
            <a:endParaRPr lang="th-TH" noProof="0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8DC57A8-AE18-4654-B6AF-04B3577165BE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852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smtClean="0"/>
              <a:t>คลิกเพื่อแก้ไขสไตล์ชื่อเรื่องรองต้นแบบ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ามรูป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grpSp>
        <p:nvGrpSpPr>
          <p:cNvPr id="84" name="กลุ่ม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4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97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grpSp>
        <p:nvGrpSpPr>
          <p:cNvPr id="98" name="กลุ่ม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0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11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grpSp>
        <p:nvGrpSpPr>
          <p:cNvPr id="112" name="กลุ่ม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25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sp>
        <p:nvSpPr>
          <p:cNvPr id="126" name="ตัวแทนข้อความ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th-TH" noProof="0"/>
              <a:pPr/>
              <a:t>‹#›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รูปแบบอิสระ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รูปแบบอิสระ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grpSp>
          <p:nvGrpSpPr>
            <p:cNvPr id="11" name="กลุ่ม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รูปแบบอิสระ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21" name="รูปแบบอิสระ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sp>
          <p:nvSpPr>
            <p:cNvPr id="12" name="รูปแบบอิสระ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smtClean="0"/>
              <a:t>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noProof="0" smtClean="0"/>
              <a:pPr/>
              <a:t>02/04/62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อง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grpSp>
        <p:nvGrpSpPr>
          <p:cNvPr id="9" name="กลุ่ม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6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3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grpSp>
        <p:nvGrpSpPr>
          <p:cNvPr id="22" name="กลุ่ม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7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40" name="ตัวแทนข้อความ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าม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grpSp>
        <p:nvGrpSpPr>
          <p:cNvPr id="52" name="กลุ่ม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79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grpSp>
        <p:nvGrpSpPr>
          <p:cNvPr id="84" name="กลุ่ม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4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78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2" name="ตัวแทนข้อความ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grpSp>
        <p:nvGrpSpPr>
          <p:cNvPr id="97" name="กลุ่ม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9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80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3" name="ตัวแทนข้อความ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 dirty="0"/>
              <a:t>แก้ไขสไตล์ข้อความชื่อเรื่องหลัก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รูปห้าเหลี่ยม 5"/>
          <p:cNvSpPr/>
          <p:nvPr/>
        </p:nvSpPr>
        <p:spPr>
          <a:xfrm flipH="1">
            <a:off x="5763986" y="195942"/>
            <a:ext cx="6302828" cy="106135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+mj-cs"/>
              </a:rPr>
              <a:t>ขั้นตอนการลงข่าวประชาสัมพันธ์บนเว็บไซต์</a:t>
            </a:r>
            <a:endParaRPr lang="en-US" sz="3200" b="1" dirty="0" smtClean="0">
              <a:solidFill>
                <a:schemeClr val="tx2">
                  <a:lumMod val="95000"/>
                  <a:lumOff val="5000"/>
                </a:schemeClr>
              </a:solidFill>
              <a:latin typeface="Cordia New" panose="020B0304020202020204" pitchFamily="34" charset="-34"/>
              <a:cs typeface="+mj-cs"/>
            </a:endParaRPr>
          </a:p>
        </p:txBody>
      </p:sp>
      <p:sp>
        <p:nvSpPr>
          <p:cNvPr id="7" name="รูปห้าเหลี่ยม 6"/>
          <p:cNvSpPr/>
          <p:nvPr/>
        </p:nvSpPr>
        <p:spPr>
          <a:xfrm rot="5400000">
            <a:off x="-893989" y="3155498"/>
            <a:ext cx="3543299" cy="151039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รูปห้าเหลี่ยม 12"/>
          <p:cNvSpPr/>
          <p:nvPr/>
        </p:nvSpPr>
        <p:spPr>
          <a:xfrm rot="5400000">
            <a:off x="774249" y="3155497"/>
            <a:ext cx="3543299" cy="151039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รูปห้าเหลี่ยม 13"/>
          <p:cNvSpPr/>
          <p:nvPr/>
        </p:nvSpPr>
        <p:spPr>
          <a:xfrm rot="5400000">
            <a:off x="2490798" y="3155497"/>
            <a:ext cx="3543299" cy="1510392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รูปห้าเหลี่ยม 14"/>
          <p:cNvSpPr/>
          <p:nvPr/>
        </p:nvSpPr>
        <p:spPr>
          <a:xfrm rot="5400000">
            <a:off x="4135216" y="3155497"/>
            <a:ext cx="3543299" cy="151039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รูปห้าเหลี่ยม 15"/>
          <p:cNvSpPr/>
          <p:nvPr/>
        </p:nvSpPr>
        <p:spPr>
          <a:xfrm rot="5400000">
            <a:off x="5819783" y="3155497"/>
            <a:ext cx="3543299" cy="151039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รูปห้าเหลี่ยม 17"/>
          <p:cNvSpPr/>
          <p:nvPr/>
        </p:nvSpPr>
        <p:spPr>
          <a:xfrm rot="5400000">
            <a:off x="9710061" y="255819"/>
            <a:ext cx="1028699" cy="3423551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วงรี 18"/>
          <p:cNvSpPr/>
          <p:nvPr/>
        </p:nvSpPr>
        <p:spPr>
          <a:xfrm>
            <a:off x="436788" y="1583873"/>
            <a:ext cx="881743" cy="898071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0"/>
                <a:solidFill>
                  <a:schemeClr val="bg1"/>
                </a:solidFill>
                <a:latin typeface="28 Days Later" panose="020B0603050302020204" pitchFamily="34" charset="0"/>
                <a:cs typeface="#TS  R 2143 Normal" panose="02020603050405020304" pitchFamily="18" charset="-34"/>
              </a:rPr>
              <a:t>1</a:t>
            </a:r>
            <a:endParaRPr lang="en-US" sz="4800" b="1" dirty="0">
              <a:ln w="0"/>
              <a:solidFill>
                <a:schemeClr val="bg1"/>
              </a:solidFill>
              <a:latin typeface="28 Days Later" panose="020B0603050302020204" pitchFamily="34" charset="0"/>
              <a:cs typeface="#TS  R 2143 Normal" panose="02020603050405020304" pitchFamily="18" charset="-34"/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2109106" y="1583872"/>
            <a:ext cx="881743" cy="89807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latin typeface="28 Days Later" panose="020B0603050302020204" pitchFamily="34" charset="0"/>
              </a:rPr>
              <a:t>2</a:t>
            </a:r>
            <a:endParaRPr lang="en-US" sz="4800" dirty="0">
              <a:ln w="0"/>
              <a:solidFill>
                <a:schemeClr val="bg1"/>
              </a:solidFill>
              <a:latin typeface="28 Days Later" panose="020B0603050302020204" pitchFamily="34" charset="0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3811365" y="1583872"/>
            <a:ext cx="881743" cy="898071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8 Days Later" panose="020B0603050302020204" pitchFamily="34" charset="0"/>
              </a:rPr>
              <a:t>3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8 Days Later" panose="020B0603050302020204" pitchFamily="34" charset="0"/>
            </a:endParaRPr>
          </a:p>
        </p:txBody>
      </p:sp>
      <p:sp>
        <p:nvSpPr>
          <p:cNvPr id="22" name="วงรี 21"/>
          <p:cNvSpPr/>
          <p:nvPr/>
        </p:nvSpPr>
        <p:spPr>
          <a:xfrm>
            <a:off x="5470078" y="1600201"/>
            <a:ext cx="881743" cy="89807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8 Days Later" panose="020B0603050302020204" pitchFamily="34" charset="0"/>
              </a:rPr>
              <a:t>4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8 Days Later" panose="020B0603050302020204" pitchFamily="34" charset="0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7146477" y="1600201"/>
            <a:ext cx="881743" cy="89807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8 Days Later" panose="020B0603050302020204" pitchFamily="34" charset="0"/>
              </a:rPr>
              <a:t>5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8 Days Later" panose="020B0603050302020204" pitchFamily="34" charset="0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89822" y="4754881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860099" y="4800599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3536497" y="4800599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221065" y="4800600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6901548" y="4800600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575712" y="5820508"/>
            <a:ext cx="6433457" cy="89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143559" y="2498272"/>
            <a:ext cx="141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i="1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ตรวจสอบปฏิทินกิจกรรม/มีผู้แจ้งกิจกรรม</a:t>
            </a:r>
            <a:endParaRPr lang="en-US" sz="1600" dirty="0">
              <a:solidFill>
                <a:sysClr val="windowText" lastClr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1798864" y="2498272"/>
            <a:ext cx="1417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2">
                    <a:lumMod val="10000"/>
                  </a:schemeClr>
                </a:solidFill>
              </a:rPr>
              <a:t>ประสานงานขอข้อมูลกิจกรรม/ภาพกิจกรรม/ข่าวจากงานประชาสัมพันธ์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3467102" y="2513165"/>
            <a:ext cx="141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คัดเลือกภาพข่าว/ตกแต่งภาพข่าว</a:t>
            </a:r>
            <a:endParaRPr lang="en-US" sz="2000" dirty="0">
              <a:solidFill>
                <a:sysClr val="windowText" lastClr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5142028" y="2544386"/>
            <a:ext cx="1610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กรณีข่าวสำคัญ</a:t>
            </a:r>
            <a:r>
              <a:rPr lang="th-TH" sz="2400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สร้างภาพหัวข้อข่าวขนาด 1000</a:t>
            </a:r>
            <a:r>
              <a:rPr lang="en-US" sz="2400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</a:t>
            </a:r>
            <a:r>
              <a:rPr lang="th-TH" sz="2400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270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pixcel</a:t>
            </a:r>
            <a:endParaRPr lang="en-US" sz="2400" dirty="0">
              <a:solidFill>
                <a:sysClr val="windowText" lastClr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7" name="กล่องข้อความ 36"/>
          <p:cNvSpPr txBox="1"/>
          <p:nvPr/>
        </p:nvSpPr>
        <p:spPr>
          <a:xfrm>
            <a:off x="6878416" y="2591540"/>
            <a:ext cx="1417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ลงข่าวบนเว็บไซต์ </a:t>
            </a:r>
            <a:r>
              <a:rPr lang="en-US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www.law.ubu.ac.th</a:t>
            </a:r>
            <a:endParaRPr lang="en-US" dirty="0">
              <a:solidFill>
                <a:sysClr val="windowText" lastClr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8" name="กล่องข้อความ 37"/>
          <p:cNvSpPr txBox="1"/>
          <p:nvPr/>
        </p:nvSpPr>
        <p:spPr>
          <a:xfrm>
            <a:off x="469956" y="4876317"/>
            <a:ext cx="754689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 นาที</a:t>
            </a:r>
            <a:endParaRPr lang="en-US" sz="2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9" name="กล่องข้อความ 38"/>
          <p:cNvSpPr txBox="1"/>
          <p:nvPr/>
        </p:nvSpPr>
        <p:spPr>
          <a:xfrm>
            <a:off x="2134154" y="4919604"/>
            <a:ext cx="856695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  <a:r>
              <a:rPr lang="th-TH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นาที</a:t>
            </a:r>
            <a:endParaRPr lang="en-US" sz="2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3844952" y="4919604"/>
            <a:ext cx="882220" cy="40011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60 นาที</a:t>
            </a:r>
            <a:endParaRPr lang="en-US" sz="2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5529521" y="4919604"/>
            <a:ext cx="754689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60 </a:t>
            </a:r>
            <a:r>
              <a:rPr lang="th-TH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นาที</a:t>
            </a:r>
            <a:endParaRPr lang="en-US" sz="2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7210005" y="4919604"/>
            <a:ext cx="754689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 นาที</a:t>
            </a:r>
            <a:endParaRPr lang="en-US" sz="2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3" name="รูปภาพ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0" y="34696"/>
            <a:ext cx="739522" cy="894048"/>
          </a:xfrm>
          <a:prstGeom prst="rect">
            <a:avLst/>
          </a:prstGeom>
        </p:spPr>
      </p:pic>
      <p:sp>
        <p:nvSpPr>
          <p:cNvPr id="44" name="รูปห้าเหลี่ยม 43"/>
          <p:cNvSpPr/>
          <p:nvPr/>
        </p:nvSpPr>
        <p:spPr>
          <a:xfrm rot="5400000">
            <a:off x="2439698" y="-958008"/>
            <a:ext cx="614147" cy="446961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1207712" y="887653"/>
            <a:ext cx="302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ระยะเวลาดำเนินการ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6" name="กล่องข้อความ 45"/>
          <p:cNvSpPr txBox="1"/>
          <p:nvPr/>
        </p:nvSpPr>
        <p:spPr>
          <a:xfrm>
            <a:off x="8512635" y="1510874"/>
            <a:ext cx="342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เอกสารที่ใช้ประกอบ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7" name="กล่องข้อความ 46"/>
          <p:cNvSpPr txBox="1"/>
          <p:nvPr/>
        </p:nvSpPr>
        <p:spPr>
          <a:xfrm>
            <a:off x="8554133" y="2446442"/>
            <a:ext cx="334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th-TH" sz="2400" dirty="0" smtClean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ปฏิทินกิจกรรม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8" name="กล่องข้อความ 47"/>
          <p:cNvSpPr txBox="1"/>
          <p:nvPr/>
        </p:nvSpPr>
        <p:spPr>
          <a:xfrm>
            <a:off x="8554133" y="2846406"/>
            <a:ext cx="3340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th-TH" sz="2400" dirty="0" smtClean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รายละเอียดข่าว โครงการ   </a:t>
            </a:r>
          </a:p>
          <a:p>
            <a:r>
              <a:rPr lang="th-TH" sz="2400" dirty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กำหนดการ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1511756" y="6007934"/>
            <a:ext cx="636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ระยะเวลาดำเนินการไม่เกิน 2 ชั่วโมง 25 นาที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กล่องข้อความ 52"/>
          <p:cNvSpPr txBox="1"/>
          <p:nvPr/>
        </p:nvSpPr>
        <p:spPr>
          <a:xfrm>
            <a:off x="8595632" y="3677403"/>
            <a:ext cx="334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th-TH" sz="2400" dirty="0" smtClean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ภาพกิจกรรม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ภาพธรรมชาติ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56_TF03431377" id="{88D66EF1-F503-45A5-B482-886A4A52D69D}" vid="{78D314EE-CDB6-4DF4-8792-C0A67A37589A}"/>
    </a:ext>
  </a:extLst>
</a:theme>
</file>

<file path=ppt/theme/theme2.xml><?xml version="1.0" encoding="utf-8"?>
<a:theme xmlns:a="http://schemas.openxmlformats.org/drawingml/2006/main" name="ธีมของ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งานนำเสนอที่เป็นธรรมชาติ การออกแบบเป็นรูปภาพแบบแนวนอน (หน้าจอกว้าง)</Template>
  <TotalTime>294</TotalTime>
  <Words>95</Words>
  <Application>Microsoft Office PowerPoint</Application>
  <PresentationFormat>กำหนดเอง</PresentationFormat>
  <Paragraphs>24</Paragraphs>
  <Slides>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ภาพธรรมชาติ 16x9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pattanapong</dc:creator>
  <cp:lastModifiedBy>User</cp:lastModifiedBy>
  <cp:revision>24</cp:revision>
  <dcterms:created xsi:type="dcterms:W3CDTF">2019-01-07T04:13:02Z</dcterms:created>
  <dcterms:modified xsi:type="dcterms:W3CDTF">2019-04-02T07:14:03Z</dcterms:modified>
</cp:coreProperties>
</file>