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5" autoAdjust="0"/>
    <p:restoredTop sz="85627" autoAdjust="0"/>
  </p:normalViewPr>
  <p:slideViewPr>
    <p:cSldViewPr snapToGrid="0">
      <p:cViewPr>
        <p:scale>
          <a:sx n="75" d="100"/>
          <a:sy n="75" d="100"/>
        </p:scale>
        <p:origin x="-11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48E27DD-6632-47AA-901F-A642BD4AB32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02/04/62</a:t>
            </a:fld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EDC4B84-B5EF-4D1A-9D1B-B85C795AD28F}" type="datetime1">
              <a:rPr lang="th-TH" noProof="0" smtClean="0"/>
              <a:pPr/>
              <a:t>02/04/62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8DC57A8-AE18-4654-B6AF-04B3577165BE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52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grpSp>
        <p:nvGrpSpPr>
          <p:cNvPr id="84" name="กลุ่ม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9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98" name="กลุ่ม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1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112" name="กลุ่ม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25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126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th-TH" noProof="0"/>
              <a:pPr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รูปแบบอิสระ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รูปแบบอิสระ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1" name="รูปแบบอิสระ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12" name="รูปแบบอิสระ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noProof="0" smtClean="0"/>
              <a:pPr/>
              <a:t>02/04/62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6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3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0" name="ตัวแทนข้อความ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52" name="กลุ่ม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9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84" name="กลุ่ม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8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2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97" name="กลุ่ม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80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3" name="ตัวแทนข้อความ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้าเหลี่ยม 5"/>
          <p:cNvSpPr/>
          <p:nvPr/>
        </p:nvSpPr>
        <p:spPr>
          <a:xfrm flipH="1">
            <a:off x="5763986" y="195942"/>
            <a:ext cx="6302828" cy="10613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ขั้นตอนการคืนทรัพยากรสารสนเทศ</a:t>
            </a:r>
            <a:endParaRPr lang="en-US" sz="36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 rot="5400000">
            <a:off x="-893989" y="3155498"/>
            <a:ext cx="3543299" cy="151039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 rot="5400000">
            <a:off x="774249" y="3155497"/>
            <a:ext cx="3543299" cy="151039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รูปห้าเหลี่ยม 13"/>
          <p:cNvSpPr/>
          <p:nvPr/>
        </p:nvSpPr>
        <p:spPr>
          <a:xfrm rot="5400000">
            <a:off x="2454733" y="3155498"/>
            <a:ext cx="3543299" cy="151039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 rot="5400000">
            <a:off x="4135216" y="3155497"/>
            <a:ext cx="3543299" cy="151039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 rot="5400000">
            <a:off x="5819783" y="3155497"/>
            <a:ext cx="3543299" cy="151039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512636" y="1453243"/>
            <a:ext cx="3423550" cy="5143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รูปห้าเหลี่ยม 17"/>
          <p:cNvSpPr/>
          <p:nvPr/>
        </p:nvSpPr>
        <p:spPr>
          <a:xfrm rot="5400000">
            <a:off x="9710061" y="255819"/>
            <a:ext cx="1028699" cy="3423551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436788" y="1583873"/>
            <a:ext cx="881743" cy="89807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en-US" sz="4800" b="1" dirty="0">
              <a:ln w="0"/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109106" y="1583872"/>
            <a:ext cx="881743" cy="89807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en-US" sz="4800" dirty="0">
              <a:ln w="0"/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3811365" y="1583872"/>
            <a:ext cx="881743" cy="898071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5470078" y="1600201"/>
            <a:ext cx="881743" cy="89807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7146477" y="1600201"/>
            <a:ext cx="881743" cy="8980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89822" y="4754881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860099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536497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21065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901548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143000" y="5812971"/>
            <a:ext cx="6433457" cy="89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143558" y="2498272"/>
            <a:ext cx="162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- ผู้ใช้บริการนำทรัพยากรที่ครบกำหนดส่ง มายื่นส่งคืนที่เคาน์เตอร์</a:t>
            </a:r>
            <a:endParaRPr lang="th-TH" sz="2400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798864" y="2498272"/>
            <a:ext cx="141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เจ้าหน้าที่ยิงบาร์โค้ดทรัพยากรที่ต้องการส่งคืน</a:t>
            </a:r>
            <a:endParaRPr lang="th-TH" sz="23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467101" y="2513165"/>
            <a:ext cx="1514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เจ้าหน้าที่ตรวจสอบ ความเรียบร้อย</a:t>
            </a:r>
          </a:p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ออกใบเสร็จค่าปรับ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(กรณีเกินกำหนดส่ง)</a:t>
            </a:r>
            <a:endParaRPr lang="en-US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75482" y="2544386"/>
            <a:ext cx="141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เจ้าหน้าที่จัดเก็บทรัพยากรไว้ชั้นพักเพื่อรอเก็บ</a:t>
            </a:r>
            <a:endParaRPr lang="th-TH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6878416" y="2591540"/>
            <a:ext cx="141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เจ้าหน้าที่จัดเก็บทรัพยากรไว้บนชั้นเพื่อให้บริการต่อไป</a:t>
            </a:r>
            <a:endParaRPr lang="en-US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376070" y="4885427"/>
            <a:ext cx="942462" cy="4770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นาที</a:t>
            </a:r>
            <a:endParaRPr lang="en-US" sz="25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1860099" y="4919604"/>
            <a:ext cx="1356629" cy="4770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50 </a:t>
            </a:r>
            <a:r>
              <a:rPr lang="th-TH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วินาที</a:t>
            </a:r>
            <a:endParaRPr lang="en-US" sz="25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3751486" y="4919604"/>
            <a:ext cx="941622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นาที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5461909" y="4919604"/>
            <a:ext cx="113075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วินาที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7210005" y="4919604"/>
            <a:ext cx="7546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8" y="-6395"/>
            <a:ext cx="739522" cy="894048"/>
          </a:xfrm>
          <a:prstGeom prst="rect">
            <a:avLst/>
          </a:prstGeom>
        </p:spPr>
      </p:pic>
      <p:sp>
        <p:nvSpPr>
          <p:cNvPr id="44" name="รูปห้าเหลี่ยม 43"/>
          <p:cNvSpPr/>
          <p:nvPr/>
        </p:nvSpPr>
        <p:spPr>
          <a:xfrm rot="5400000">
            <a:off x="2439698" y="-958008"/>
            <a:ext cx="614147" cy="4469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alpha val="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207712" y="897813"/>
            <a:ext cx="302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ระยะเวลาดำเนินการ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8512635" y="1510874"/>
            <a:ext cx="342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เอกสารที่ใช้ประกอบ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143000" y="5896319"/>
            <a:ext cx="636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ระยะเวลาดำเนินการ</a:t>
            </a:r>
            <a:r>
              <a:rPr lang="th-TH" sz="360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โดยประมาณ 5 นาที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กล่องข้อความ 36"/>
          <p:cNvSpPr txBox="1"/>
          <p:nvPr/>
        </p:nvSpPr>
        <p:spPr>
          <a:xfrm>
            <a:off x="8636096" y="2534225"/>
            <a:ext cx="330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ใบสำคัญรับเงิน คณะนิติศาสตร์ มหาวิทยาลัยอุบลราชธานี</a:t>
            </a:r>
            <a:endParaRPr lang="en-US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ภาพธรรมชาติ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6_TF03431377" id="{88D66EF1-F503-45A5-B482-886A4A52D69D}" vid="{78D314EE-CDB6-4DF4-8792-C0A67A37589A}"/>
    </a:ext>
  </a:extLst>
</a:theme>
</file>

<file path=ppt/theme/theme2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งานนำเสนอที่เป็นธรรมชาติ การออกแบบเป็นรูปภาพแบบแนวนอน (หน้าจอกว้าง)</Template>
  <TotalTime>241</TotalTime>
  <Words>95</Words>
  <Application>Microsoft Office PowerPoint</Application>
  <PresentationFormat>กำหนดเอง</PresentationFormat>
  <Paragraphs>22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ภาพธรรมชาติ 16x9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pattanapong</dc:creator>
  <cp:lastModifiedBy>User</cp:lastModifiedBy>
  <cp:revision>31</cp:revision>
  <dcterms:created xsi:type="dcterms:W3CDTF">2019-01-07T04:13:02Z</dcterms:created>
  <dcterms:modified xsi:type="dcterms:W3CDTF">2019-04-02T07:17:11Z</dcterms:modified>
</cp:coreProperties>
</file>