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192000" cy="6858000"/>
  <p:notesSz cx="6858000" cy="9144000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15" autoAdjust="0"/>
    <p:restoredTop sz="85627" autoAdjust="0"/>
  </p:normalViewPr>
  <p:slideViewPr>
    <p:cSldViewPr snapToGrid="0">
      <p:cViewPr>
        <p:scale>
          <a:sx n="75" d="100"/>
          <a:sy n="75" d="100"/>
        </p:scale>
        <p:origin x="-115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48E27DD-6632-47AA-901F-A642BD4AB327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02/04/62</a:t>
            </a:fld>
            <a:endParaRPr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‹#›</a:t>
            </a:fld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EDC4B84-B5EF-4D1A-9D1B-B85C795AD28F}" type="datetime1">
              <a:rPr lang="th-TH" noProof="0" smtClean="0"/>
              <a:pPr/>
              <a:t>02/04/62</a:t>
            </a:fld>
            <a:endParaRPr lang="th-TH" noProof="0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8DC57A8-AE18-4654-B6AF-04B3577165BE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852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h-TH" smtClean="0"/>
              <a:t>คลิกเพื่อแก้ไขสไตล์ชื่อเรื่องรองต้นแบบ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สามรูป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grpSp>
        <p:nvGrpSpPr>
          <p:cNvPr id="84" name="กลุ่ม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6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7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8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9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0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1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2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3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4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5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6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97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dirty="0"/>
          </a:p>
        </p:txBody>
      </p:sp>
      <p:grpSp>
        <p:nvGrpSpPr>
          <p:cNvPr id="98" name="กลุ่ม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0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1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2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3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4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5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6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7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8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9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0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111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dirty="0"/>
          </a:p>
        </p:txBody>
      </p:sp>
      <p:grpSp>
        <p:nvGrpSpPr>
          <p:cNvPr id="112" name="กลุ่ม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4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5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6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7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8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9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0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1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2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3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4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125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dirty="0"/>
          </a:p>
        </p:txBody>
      </p:sp>
      <p:sp>
        <p:nvSpPr>
          <p:cNvPr id="126" name="ตัวแทนข้อความ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8" name="ตัวแทนหมายเลขสไลด์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22B156B-59AE-415F-B24B-8756D48BB97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th-TH" noProof="0"/>
              <a:pPr/>
              <a:t>‹#›</a:t>
            </a:fld>
            <a:endParaRPr lang="th-TH" noProof="0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dirty="0"/>
          </a:p>
        </p:txBody>
      </p:sp>
      <p:grpSp>
        <p:nvGrpSpPr>
          <p:cNvPr id="8" name="กลุ่ม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รูปแบบอิสระ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" name="รูปแบบอิสระ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grpSp>
          <p:nvGrpSpPr>
            <p:cNvPr id="11" name="กลุ่ม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รูปแบบอิสระ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  <p:sp>
            <p:nvSpPr>
              <p:cNvPr id="21" name="รูปแบบอิสระ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>
                  <a:latin typeface="Leelawadee" panose="020B0502040204020203" pitchFamily="34" charset="-34"/>
                  <a:cs typeface="Leelawadee" panose="020B0502040204020203" pitchFamily="34" charset="-34"/>
                </a:endParaRPr>
              </a:p>
            </p:txBody>
          </p:sp>
        </p:grpSp>
        <p:sp>
          <p:nvSpPr>
            <p:cNvPr id="12" name="รูปแบบอิสระ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" name="รูปแบบอิสระ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" name="รูปแบบอิสระ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" name="รูปแบบอิสระ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" name="รูปแบบอิสระ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" name="รูปแบบอิสระ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" name="รูปแบบอิสระ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" name="รูปแบบอิสระ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3" name="ตัวแทนรูปภาพ 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22B156B-59AE-415F-B24B-8756D48BB97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 smtClean="0"/>
              <a:t>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noProof="0" smtClean="0"/>
              <a:pPr/>
              <a:t>02/04/62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th-TH" noProof="0"/>
              <a:t>‹#›</a:t>
            </a:fld>
            <a:endParaRPr lang="th-TH" noProof="0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สองรู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grpSp>
        <p:nvGrpSpPr>
          <p:cNvPr id="9" name="กลุ่ม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1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2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3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5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7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8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9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0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1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36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39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</p:txBody>
      </p:sp>
      <p:grpSp>
        <p:nvGrpSpPr>
          <p:cNvPr id="22" name="กลุ่ม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4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5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6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7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8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29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0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1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2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3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37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40" name="ตัวแทนข้อความ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</p:txBody>
      </p:sp>
      <p:sp>
        <p:nvSpPr>
          <p:cNvPr id="8" name="ตัวแทนหมายเลขสไลด์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22B156B-59AE-415F-B24B-8756D48BB977}" type="slidenum">
              <a:rPr lang="th-TH" noProof="0" smtClean="0"/>
              <a:pPr/>
              <a:t>‹#›</a:t>
            </a:fld>
            <a:endParaRPr lang="th-TH" noProof="0" dirty="0"/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สามรู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grpSp>
        <p:nvGrpSpPr>
          <p:cNvPr id="52" name="กลุ่ม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4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5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6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7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8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59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0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1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2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3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64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79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81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</p:txBody>
      </p:sp>
      <p:grpSp>
        <p:nvGrpSpPr>
          <p:cNvPr id="84" name="กลุ่ม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6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7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8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9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0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1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2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3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4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5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6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78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82" name="ตัวแทนข้อความ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</p:txBody>
      </p:sp>
      <p:grpSp>
        <p:nvGrpSpPr>
          <p:cNvPr id="97" name="กลุ่ม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รูปแบบอิสระ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99" name="รูปแบบอิสระ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0" name="รูปแบบอิสระ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1" name="รูปแบบอิสระ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2" name="รูปแบบอิสระ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3" name="รูปแบบอิสระ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4" name="รูปแบบอิสระ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5" name="รูปแบบอิสระ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6" name="รูปแบบอิสระ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7" name="รูปแบบอิสระ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8" name="รูปแบบอิสระ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09" name="รูปแบบอิสระ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h-TH" noProof="0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80" name="ตัวแทนรูปภาพ 33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83" name="ตัวแทนข้อความ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h-TH" noProof="0" smtClean="0"/>
              <a:t>แก้ไขสไตล์ของข้อความต้นแบบ</a:t>
            </a:r>
          </a:p>
        </p:txBody>
      </p:sp>
      <p:sp>
        <p:nvSpPr>
          <p:cNvPr id="8" name="ตัวแทนหมายเลขสไลด์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22B156B-59AE-415F-B24B-8756D48BB977}" type="slidenum">
              <a:rPr lang="th-TH" noProof="0" smtClean="0"/>
              <a:pPr/>
              <a:t>‹#›</a:t>
            </a:fld>
            <a:endParaRPr lang="th-TH" noProof="0" dirty="0"/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h-TH" noProof="0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noProof="0" dirty="0"/>
              <a:t>แก้ไขสไตล์ข้อความชื่อเรื่องหลัก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22B156B-59AE-415F-B24B-8756D48BB977}" type="slidenum">
              <a:rPr lang="th-TH" noProof="0" smtClean="0"/>
              <a:pPr/>
              <a:t>‹#›</a:t>
            </a:fld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A03F66A-8ECE-4E36-A3FB-8B5F3B7E7720}" type="datetime1">
              <a:rPr lang="th-TH" smtClean="0"/>
              <a:pPr/>
              <a:t>02/04/62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รูปห้าเหลี่ยม 5"/>
          <p:cNvSpPr/>
          <p:nvPr/>
        </p:nvSpPr>
        <p:spPr>
          <a:xfrm flipH="1">
            <a:off x="5763986" y="195942"/>
            <a:ext cx="6302828" cy="1061358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ขั้นตอนการขอยืมทรัพยากรสารสนเทศ</a:t>
            </a:r>
            <a:endParaRPr lang="en-US" sz="3600" b="1" dirty="0" smtClean="0">
              <a:solidFill>
                <a:schemeClr val="tx2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รูปห้าเหลี่ยม 6"/>
          <p:cNvSpPr/>
          <p:nvPr/>
        </p:nvSpPr>
        <p:spPr>
          <a:xfrm rot="5400000">
            <a:off x="-893989" y="3155498"/>
            <a:ext cx="3543299" cy="151039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รูปห้าเหลี่ยม 12"/>
          <p:cNvSpPr/>
          <p:nvPr/>
        </p:nvSpPr>
        <p:spPr>
          <a:xfrm rot="5400000">
            <a:off x="774249" y="3155497"/>
            <a:ext cx="3543299" cy="1510392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รูปห้าเหลี่ยม 13"/>
          <p:cNvSpPr/>
          <p:nvPr/>
        </p:nvSpPr>
        <p:spPr>
          <a:xfrm rot="5400000">
            <a:off x="2454733" y="3155498"/>
            <a:ext cx="3543299" cy="1510392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รูปห้าเหลี่ยม 14"/>
          <p:cNvSpPr/>
          <p:nvPr/>
        </p:nvSpPr>
        <p:spPr>
          <a:xfrm rot="5400000">
            <a:off x="4135216" y="3155497"/>
            <a:ext cx="3543299" cy="151039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รูปห้าเหลี่ยม 15"/>
          <p:cNvSpPr/>
          <p:nvPr/>
        </p:nvSpPr>
        <p:spPr>
          <a:xfrm rot="5400000">
            <a:off x="5819783" y="3155497"/>
            <a:ext cx="3543299" cy="151039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8512636" y="1453243"/>
            <a:ext cx="3423550" cy="51435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รูปห้าเหลี่ยม 17"/>
          <p:cNvSpPr/>
          <p:nvPr/>
        </p:nvSpPr>
        <p:spPr>
          <a:xfrm rot="5400000">
            <a:off x="9710061" y="255819"/>
            <a:ext cx="1028699" cy="3423551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วงรี 18"/>
          <p:cNvSpPr/>
          <p:nvPr/>
        </p:nvSpPr>
        <p:spPr>
          <a:xfrm>
            <a:off x="436788" y="1583873"/>
            <a:ext cx="881743" cy="898071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0"/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endParaRPr lang="en-US" sz="4800" b="1" dirty="0">
              <a:ln w="0"/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วงรี 19"/>
          <p:cNvSpPr/>
          <p:nvPr/>
        </p:nvSpPr>
        <p:spPr>
          <a:xfrm>
            <a:off x="2109106" y="1583872"/>
            <a:ext cx="881743" cy="898071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endParaRPr lang="en-US" sz="4800" dirty="0">
              <a:ln w="0"/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วงรี 20"/>
          <p:cNvSpPr/>
          <p:nvPr/>
        </p:nvSpPr>
        <p:spPr>
          <a:xfrm>
            <a:off x="3811365" y="1583872"/>
            <a:ext cx="881743" cy="898071"/>
          </a:xfrm>
          <a:prstGeom prst="ellipse">
            <a:avLst/>
          </a:prstGeom>
          <a:solidFill>
            <a:schemeClr val="tx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endParaRPr lang="en-US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วงรี 21"/>
          <p:cNvSpPr/>
          <p:nvPr/>
        </p:nvSpPr>
        <p:spPr>
          <a:xfrm>
            <a:off x="5470078" y="1600201"/>
            <a:ext cx="881743" cy="89807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4</a:t>
            </a:r>
            <a:endParaRPr lang="en-US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วงรี 22"/>
          <p:cNvSpPr/>
          <p:nvPr/>
        </p:nvSpPr>
        <p:spPr>
          <a:xfrm>
            <a:off x="7146477" y="1600201"/>
            <a:ext cx="881743" cy="898071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5</a:t>
            </a:r>
            <a:endParaRPr lang="en-US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189822" y="4754881"/>
            <a:ext cx="1371600" cy="4571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1860099" y="4800599"/>
            <a:ext cx="1371600" cy="4571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3536497" y="4800599"/>
            <a:ext cx="1371600" cy="4571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5221065" y="4800600"/>
            <a:ext cx="1371600" cy="4571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6901548" y="4800600"/>
            <a:ext cx="1371600" cy="4571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1143000" y="5812971"/>
            <a:ext cx="6433457" cy="89807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กล่องข้อความ 32"/>
          <p:cNvSpPr txBox="1"/>
          <p:nvPr/>
        </p:nvSpPr>
        <p:spPr>
          <a:xfrm>
            <a:off x="143558" y="2498272"/>
            <a:ext cx="162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3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- ผู้ใช้บริการค้นหาทรัพยากรที่ต้องการยืม ที่ชั้นหนังสือ</a:t>
            </a:r>
          </a:p>
          <a:p>
            <a:r>
              <a:rPr lang="th-TH" sz="24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- เจ้าหน้าที่ช่วยค้น </a:t>
            </a:r>
            <a:r>
              <a:rPr lang="th-TH" sz="2000" b="1" dirty="0" smtClean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(กรณีหาไม่เจอ)</a:t>
            </a:r>
            <a:endParaRPr lang="th-TH" sz="2400" b="1" dirty="0" smtClean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กล่องข้อความ 33"/>
          <p:cNvSpPr txBox="1"/>
          <p:nvPr/>
        </p:nvSpPr>
        <p:spPr>
          <a:xfrm>
            <a:off x="1798864" y="2498272"/>
            <a:ext cx="1417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- ผู้ใช้บริการยื่นทรัพยากรที่ต้องการยืม พร้อมบัตรนักศึกษา</a:t>
            </a:r>
            <a:endParaRPr lang="th-TH" sz="2300" b="1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กล่องข้อความ 34"/>
          <p:cNvSpPr txBox="1"/>
          <p:nvPr/>
        </p:nvSpPr>
        <p:spPr>
          <a:xfrm>
            <a:off x="3467101" y="2513165"/>
            <a:ext cx="1514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- เจ้าหน้าที่ยิงบาร์โค้ดบัตรนักศึกษา</a:t>
            </a:r>
          </a:p>
          <a:p>
            <a:r>
              <a:rPr lang="th-TH" sz="24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- ตรวจสอบสิทธิ์การยืม</a:t>
            </a:r>
            <a:endParaRPr lang="en-US" sz="24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" name="กล่องข้อความ 35"/>
          <p:cNvSpPr txBox="1"/>
          <p:nvPr/>
        </p:nvSpPr>
        <p:spPr>
          <a:xfrm>
            <a:off x="5175482" y="2544386"/>
            <a:ext cx="1417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- เจ้าหน้าที่ยิงบาร์โค้ดทรัพยากรสารสนเทศ</a:t>
            </a:r>
          </a:p>
          <a:p>
            <a:r>
              <a:rPr lang="th-TH" sz="24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ที่ต้องการยืม</a:t>
            </a:r>
            <a:endParaRPr lang="th-TH" sz="24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7" name="กล่องข้อความ 36"/>
          <p:cNvSpPr txBox="1"/>
          <p:nvPr/>
        </p:nvSpPr>
        <p:spPr>
          <a:xfrm>
            <a:off x="6878416" y="2591540"/>
            <a:ext cx="1417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- ประทับตรากำหนดส่ง </a:t>
            </a:r>
          </a:p>
          <a:p>
            <a:r>
              <a:rPr lang="th-TH" sz="24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- คืนบัตรและทรัพยากร</a:t>
            </a:r>
            <a:endParaRPr lang="en-US" sz="24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" name="กล่องข้อความ 37"/>
          <p:cNvSpPr txBox="1"/>
          <p:nvPr/>
        </p:nvSpPr>
        <p:spPr>
          <a:xfrm>
            <a:off x="376070" y="4885427"/>
            <a:ext cx="942462" cy="47705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5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25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นาที</a:t>
            </a:r>
            <a:endParaRPr lang="en-US" sz="25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กล่องข้อความ 38"/>
          <p:cNvSpPr txBox="1"/>
          <p:nvPr/>
        </p:nvSpPr>
        <p:spPr>
          <a:xfrm>
            <a:off x="1860099" y="4919604"/>
            <a:ext cx="1130751" cy="47705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30 </a:t>
            </a:r>
            <a:r>
              <a:rPr lang="th-TH" sz="25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วินาที</a:t>
            </a:r>
            <a:endParaRPr lang="en-US" sz="25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กล่องข้อความ 39"/>
          <p:cNvSpPr txBox="1"/>
          <p:nvPr/>
        </p:nvSpPr>
        <p:spPr>
          <a:xfrm>
            <a:off x="3536497" y="4919604"/>
            <a:ext cx="1156611" cy="46166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20 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วินาที</a:t>
            </a:r>
            <a:endParaRPr lang="en-US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" name="กล่องข้อความ 40"/>
          <p:cNvSpPr txBox="1"/>
          <p:nvPr/>
        </p:nvSpPr>
        <p:spPr>
          <a:xfrm>
            <a:off x="5321300" y="4919604"/>
            <a:ext cx="1030522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30 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วินาที</a:t>
            </a:r>
            <a:endParaRPr lang="en-US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" name="กล่องข้อความ 41"/>
          <p:cNvSpPr txBox="1"/>
          <p:nvPr/>
        </p:nvSpPr>
        <p:spPr>
          <a:xfrm>
            <a:off x="6901549" y="4919604"/>
            <a:ext cx="10631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วินาที</a:t>
            </a:r>
            <a:endParaRPr lang="en-US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3" name="รูปภาพ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8" y="-6395"/>
            <a:ext cx="739522" cy="894048"/>
          </a:xfrm>
          <a:prstGeom prst="rect">
            <a:avLst/>
          </a:prstGeom>
        </p:spPr>
      </p:pic>
      <p:sp>
        <p:nvSpPr>
          <p:cNvPr id="44" name="รูปห้าเหลี่ยม 43"/>
          <p:cNvSpPr/>
          <p:nvPr/>
        </p:nvSpPr>
        <p:spPr>
          <a:xfrm rot="5400000">
            <a:off x="2439698" y="-958008"/>
            <a:ext cx="614147" cy="446961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>
                  <a:alpha val="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5" name="กล่องข้อความ 44"/>
          <p:cNvSpPr txBox="1"/>
          <p:nvPr/>
        </p:nvSpPr>
        <p:spPr>
          <a:xfrm>
            <a:off x="1207712" y="897813"/>
            <a:ext cx="3024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accent4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ระยะเวลาดำเนินการ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6" name="กล่องข้อความ 45"/>
          <p:cNvSpPr txBox="1"/>
          <p:nvPr/>
        </p:nvSpPr>
        <p:spPr>
          <a:xfrm>
            <a:off x="8512635" y="1510874"/>
            <a:ext cx="3423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เอกสารที่ใช้ประกอบ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" name="กล่องข้อความ 50"/>
          <p:cNvSpPr txBox="1"/>
          <p:nvPr/>
        </p:nvSpPr>
        <p:spPr>
          <a:xfrm>
            <a:off x="1143000" y="5896319"/>
            <a:ext cx="6362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ระยะเวลาดำเนินการ</a:t>
            </a:r>
            <a:r>
              <a:rPr lang="th-TH" sz="360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โดยประมาณ 1 </a:t>
            </a:r>
            <a:r>
              <a:rPr lang="th-TH" sz="3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นาที</a:t>
            </a:r>
            <a:endParaRPr lang="en-US" sz="3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7" name="กล่องข้อความ 36"/>
          <p:cNvSpPr txBox="1"/>
          <p:nvPr/>
        </p:nvSpPr>
        <p:spPr>
          <a:xfrm>
            <a:off x="8636096" y="2534225"/>
            <a:ext cx="3300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บัตรนักศึกษา หรือ</a:t>
            </a:r>
          </a:p>
          <a:p>
            <a:r>
              <a:rPr lang="th-TH" sz="2400" b="1" dirty="0" smtClean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บัตรประจำตัวประชาชน</a:t>
            </a:r>
            <a:endParaRPr lang="en-US" sz="2400" b="1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ภาพธรรมชาติ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2656_TF03431377" id="{88D66EF1-F503-45A5-B482-886A4A52D69D}" vid="{78D314EE-CDB6-4DF4-8792-C0A67A37589A}"/>
    </a:ext>
  </a:extLst>
</a:theme>
</file>

<file path=ppt/theme/theme2.xml><?xml version="1.0" encoding="utf-8"?>
<a:theme xmlns:a="http://schemas.openxmlformats.org/drawingml/2006/main" name="ธีมของ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งานนำเสนอที่เป็นธรรมชาติ การออกแบบเป็นรูปภาพแบบแนวนอน (หน้าจอกว้าง)</Template>
  <TotalTime>225</TotalTime>
  <Words>98</Words>
  <Application>Microsoft Office PowerPoint</Application>
  <PresentationFormat>กำหนดเอง</PresentationFormat>
  <Paragraphs>26</Paragraphs>
  <Slides>1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ภาพธรรมชาติ 16x9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pattanapong</dc:creator>
  <cp:lastModifiedBy>User</cp:lastModifiedBy>
  <cp:revision>29</cp:revision>
  <dcterms:created xsi:type="dcterms:W3CDTF">2019-01-07T04:13:02Z</dcterms:created>
  <dcterms:modified xsi:type="dcterms:W3CDTF">2019-04-02T07:16:34Z</dcterms:modified>
</cp:coreProperties>
</file>