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9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3EE43-3BAA-4D79-8A08-CA93BA3F27A4}" type="datetimeFigureOut">
              <a:rPr lang="th-TH" smtClean="0"/>
              <a:t>18/06/62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ADBB0-779E-494D-889F-9434F804BA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545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ADBB0-779E-494D-889F-9434F804BA74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899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1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9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51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77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245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20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29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0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8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0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6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4D3B-6202-4A4C-9A53-201ECAEA7129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279" y="1249136"/>
            <a:ext cx="7315200" cy="28017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รายงานความก้าวหน้า</a:t>
            </a:r>
            <a:b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ทำนุบำรุงศิลปวัฒนธรรม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err="1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ไตรมาส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 3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 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838" y="1451145"/>
            <a:ext cx="906171" cy="113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284" y="839790"/>
            <a:ext cx="6347713" cy="1320800"/>
          </a:xfrm>
        </p:spPr>
        <p:txBody>
          <a:bodyPr/>
          <a:lstStyle/>
          <a:p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25" y="472846"/>
            <a:ext cx="922634" cy="116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759" y="642257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r>
              <a:rPr lang="th-TH" b="1" dirty="0" err="1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ไตรมาส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ที่ผ่านมา </a:t>
            </a:r>
            <a:b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err="1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ไตรมาส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 1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มกราคม 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- 31 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2562)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25" y="472846"/>
            <a:ext cx="922634" cy="116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621971" y="723900"/>
            <a:ext cx="6347713" cy="13208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</a:t>
            </a:r>
            <a:r>
              <a:rPr lang="th-TH" sz="40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4000" b="1" dirty="0" err="1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ไตรมาส</a:t>
            </a:r>
            <a:r>
              <a:rPr lang="th-TH" sz="40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lang="th-TH" sz="40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(ระหว่าง 1 </a:t>
            </a:r>
            <a:r>
              <a:rPr lang="th-TH" sz="40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 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 – ปัจจุบัน)</a:t>
            </a:r>
            <a:endParaRPr lang="en-US" sz="4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ตัวแทนเนื้อหา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516" y="920240"/>
            <a:ext cx="783577" cy="92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0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477" y="1009650"/>
            <a:ext cx="6347713" cy="966107"/>
          </a:xfrm>
        </p:spPr>
        <p:txBody>
          <a:bodyPr/>
          <a:lstStyle/>
          <a:p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การใช้จ่ายงบประมาณในการดำเนินงานที่ผ่านมา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66" y="573557"/>
            <a:ext cx="782411" cy="98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75064" y="839790"/>
            <a:ext cx="6347713" cy="1320800"/>
          </a:xfrm>
        </p:spPr>
        <p:txBody>
          <a:bodyPr/>
          <a:lstStyle/>
          <a:p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ปัญหาและอุปสรรคในการดำเนินงาน</a:t>
            </a:r>
            <a:endParaRPr lang="th-TH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25" y="472846"/>
            <a:ext cx="922634" cy="116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727" y="732064"/>
            <a:ext cx="6347713" cy="132080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ข้อเสนอแนะสำหรับมหาวิทยาลัย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79" y="374874"/>
            <a:ext cx="922634" cy="116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49" y="772886"/>
            <a:ext cx="6347713" cy="1320800"/>
          </a:xfrm>
        </p:spPr>
        <p:txBody>
          <a:bodyPr/>
          <a:lstStyle/>
          <a:p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ภาพกิจกรรม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83" y="472846"/>
            <a:ext cx="922634" cy="116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สีน้ำเงิน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งาเอ็กซ์ตรีม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42</Words>
  <Application>Microsoft Office PowerPoint</Application>
  <PresentationFormat>นำเสนอทางหน้าจอ (4:3)</PresentationFormat>
  <Paragraphs>10</Paragraphs>
  <Slides>8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6" baseType="lpstr">
      <vt:lpstr>Arial</vt:lpstr>
      <vt:lpstr>Calibri</vt:lpstr>
      <vt:lpstr>Cordia New</vt:lpstr>
      <vt:lpstr>IrisUPC</vt:lpstr>
      <vt:lpstr>TH SarabunPSK</vt:lpstr>
      <vt:lpstr>Trebuchet MS</vt:lpstr>
      <vt:lpstr>Wingdings 3</vt:lpstr>
      <vt:lpstr>เหลี่ยมเพชร</vt:lpstr>
      <vt:lpstr>รายงานความก้าวหน้า โครงการทำนุบำรุงศิลปวัฒนธรรม  ไตรมาสที่ 3 ประจำปีงบประมาณ 2562 </vt:lpstr>
      <vt:lpstr>ชื่อโครงการ</vt:lpstr>
      <vt:lpstr>ผลการดำเนินงานไตรมาสที่ผ่านมา  (ไตรมาสที่ 2 ระหว่าง 1 มกราคม  - 31 มีนาคม 2562)</vt:lpstr>
      <vt:lpstr>การดำเนินงานในไตรมาสที่ 3 (ระหว่าง 1 เมษายน  2562 – ปัจจุบัน)</vt:lpstr>
      <vt:lpstr>การใช้จ่ายงบประมาณในการดำเนินงานที่ผ่านมา</vt:lpstr>
      <vt:lpstr>ปัญหาและอุปสรรคในการดำเนินงาน</vt:lpstr>
      <vt:lpstr>ข้อเสนอแนะสำหรับมหาวิทยาลัย</vt:lpstr>
      <vt:lpstr>ภาพกิจกรรม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การนำเสนอรายงานความก้าวหน้าโครงการบริการวิชาการแก่ชุมชน ประจำปี 2561</dc:title>
  <dc:creator>Supawat</dc:creator>
  <cp:lastModifiedBy>ASUS</cp:lastModifiedBy>
  <cp:revision>11</cp:revision>
  <dcterms:created xsi:type="dcterms:W3CDTF">2018-06-07T02:17:18Z</dcterms:created>
  <dcterms:modified xsi:type="dcterms:W3CDTF">2019-06-18T09:07:13Z</dcterms:modified>
</cp:coreProperties>
</file>