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9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0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1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2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33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36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37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40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45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46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47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48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52.xml" ContentType="application/vnd.openxmlformats-officedocument.presentationml.notesSlide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notesSlides/notesSlide53.xml" ContentType="application/vnd.openxmlformats-officedocument.presentationml.notesSlide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54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notesSlides/notesSlide55.xml" ContentType="application/vnd.openxmlformats-officedocument.presentationml.notesSlide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notesSlides/notesSlide56.xml" ContentType="application/vnd.openxmlformats-officedocument.presentationml.notesSlide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notesSlides/notesSlide57.xml" ContentType="application/vnd.openxmlformats-officedocument.presentationml.notesSlide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notesSlides/notesSlide60.xml" ContentType="application/vnd.openxmlformats-officedocument.presentationml.notesSlide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6" r:id="rId2"/>
    <p:sldId id="259" r:id="rId3"/>
    <p:sldId id="260" r:id="rId4"/>
    <p:sldId id="324" r:id="rId5"/>
    <p:sldId id="274" r:id="rId6"/>
    <p:sldId id="322" r:id="rId7"/>
    <p:sldId id="262" r:id="rId8"/>
    <p:sldId id="263" r:id="rId9"/>
    <p:sldId id="271" r:id="rId10"/>
    <p:sldId id="265" r:id="rId11"/>
    <p:sldId id="270" r:id="rId12"/>
    <p:sldId id="267" r:id="rId13"/>
    <p:sldId id="268" r:id="rId14"/>
    <p:sldId id="269" r:id="rId15"/>
    <p:sldId id="264" r:id="rId16"/>
    <p:sldId id="325" r:id="rId17"/>
    <p:sldId id="272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326" r:id="rId33"/>
    <p:sldId id="273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8" r:id="rId59"/>
    <p:sldId id="319" r:id="rId60"/>
    <p:sldId id="320" r:id="rId61"/>
    <p:sldId id="327" r:id="rId62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8000"/>
    <a:srgbClr val="FFCC00"/>
    <a:srgbClr val="FF0066"/>
    <a:srgbClr val="FFFF00"/>
    <a:srgbClr val="FF33CC"/>
    <a:srgbClr val="FF99FF"/>
    <a:srgbClr val="FF3399"/>
    <a:srgbClr val="FF9933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686" autoAdjust="0"/>
  </p:normalViewPr>
  <p:slideViewPr>
    <p:cSldViewPr>
      <p:cViewPr varScale="1">
        <p:scale>
          <a:sx n="60" d="100"/>
          <a:sy n="60" d="100"/>
        </p:scale>
        <p:origin x="16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58" y="-96"/>
      </p:cViewPr>
      <p:guideLst>
        <p:guide orient="horz" pos="3128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58D3E3-2AB2-4DFF-892D-D65E4F7211DC}" type="doc">
      <dgm:prSet loTypeId="urn:microsoft.com/office/officeart/2005/8/layout/radial6" loCatId="relationship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th-TH"/>
        </a:p>
      </dgm:t>
    </dgm:pt>
    <dgm:pt modelId="{C230E9B8-D1EB-471F-9BD2-F39D21F28F7C}">
      <dgm:prSet phldrT="[Text]" custT="1"/>
      <dgm:spPr/>
      <dgm:t>
        <a:bodyPr/>
        <a:lstStyle/>
        <a:p>
          <a:r>
            <a:rPr lang="th-TH" sz="2700" b="1" dirty="0" smtClean="0">
              <a:cs typeface="+mj-cs"/>
            </a:rPr>
            <a:t>สวัสดิการรักษาพยาบาล</a:t>
          </a:r>
          <a:endParaRPr lang="th-TH" sz="2700" b="1" dirty="0">
            <a:cs typeface="+mj-cs"/>
          </a:endParaRPr>
        </a:p>
      </dgm:t>
    </dgm:pt>
    <dgm:pt modelId="{8A6A3454-4FF1-4C23-9A55-DB61DC0E59C8}" type="parTrans" cxnId="{D02DEA9E-D914-4048-B357-265598A65187}">
      <dgm:prSet/>
      <dgm:spPr/>
      <dgm:t>
        <a:bodyPr/>
        <a:lstStyle/>
        <a:p>
          <a:endParaRPr lang="th-TH"/>
        </a:p>
      </dgm:t>
    </dgm:pt>
    <dgm:pt modelId="{231881FD-3DFB-47EE-BC5A-3336E792DF42}" type="sibTrans" cxnId="{D02DEA9E-D914-4048-B357-265598A65187}">
      <dgm:prSet/>
      <dgm:spPr/>
      <dgm:t>
        <a:bodyPr/>
        <a:lstStyle/>
        <a:p>
          <a:endParaRPr lang="th-TH"/>
        </a:p>
      </dgm:t>
    </dgm:pt>
    <dgm:pt modelId="{3F485CDA-1252-4FF3-A669-4AD6A35C9B3B}">
      <dgm:prSet phldrT="[Text]" custT="1"/>
      <dgm:spPr/>
      <dgm:t>
        <a:bodyPr/>
        <a:lstStyle/>
        <a:p>
          <a:r>
            <a:rPr lang="th-TH" sz="2100" b="1" dirty="0" smtClean="0">
              <a:cs typeface="+mj-cs"/>
            </a:rPr>
            <a:t>การฟื้นฟูสมรรถภาพ</a:t>
          </a:r>
          <a:endParaRPr lang="th-TH" sz="2100" b="1" dirty="0">
            <a:cs typeface="+mj-cs"/>
          </a:endParaRPr>
        </a:p>
      </dgm:t>
    </dgm:pt>
    <dgm:pt modelId="{2578A12C-DFB7-4ECF-AA10-7C55E0008FEA}" type="parTrans" cxnId="{4375DF9B-FB3A-4B10-B1A4-F3B06C4AFFB3}">
      <dgm:prSet/>
      <dgm:spPr/>
      <dgm:t>
        <a:bodyPr/>
        <a:lstStyle/>
        <a:p>
          <a:endParaRPr lang="th-TH"/>
        </a:p>
      </dgm:t>
    </dgm:pt>
    <dgm:pt modelId="{30736F7A-E391-4557-963E-D3F736CAF8DB}" type="sibTrans" cxnId="{4375DF9B-FB3A-4B10-B1A4-F3B06C4AFFB3}">
      <dgm:prSet/>
      <dgm:spPr/>
      <dgm:t>
        <a:bodyPr/>
        <a:lstStyle/>
        <a:p>
          <a:endParaRPr lang="th-TH"/>
        </a:p>
      </dgm:t>
    </dgm:pt>
    <dgm:pt modelId="{2F4C56BE-F677-4DED-9A74-6F95327E5FFB}">
      <dgm:prSet phldrT="[Text]" custT="1"/>
      <dgm:spPr/>
      <dgm:t>
        <a:bodyPr/>
        <a:lstStyle/>
        <a:p>
          <a:r>
            <a:rPr lang="th-TH" sz="2100" b="1" dirty="0" smtClean="0">
              <a:cs typeface="+mj-cs"/>
            </a:rPr>
            <a:t>การบำบัดรักษาโรค</a:t>
          </a:r>
          <a:endParaRPr lang="th-TH" sz="2100" b="1" dirty="0">
            <a:cs typeface="+mj-cs"/>
          </a:endParaRPr>
        </a:p>
      </dgm:t>
    </dgm:pt>
    <dgm:pt modelId="{101D3E70-8729-4261-9F71-7D0B95E88C28}" type="parTrans" cxnId="{3AC1C08C-0C4D-4E3F-A8B5-DD247D452959}">
      <dgm:prSet/>
      <dgm:spPr/>
      <dgm:t>
        <a:bodyPr/>
        <a:lstStyle/>
        <a:p>
          <a:endParaRPr lang="th-TH"/>
        </a:p>
      </dgm:t>
    </dgm:pt>
    <dgm:pt modelId="{6B3F79B4-1CE1-4D08-A398-7B9096C97641}" type="sibTrans" cxnId="{3AC1C08C-0C4D-4E3F-A8B5-DD247D452959}">
      <dgm:prSet/>
      <dgm:spPr/>
      <dgm:t>
        <a:bodyPr/>
        <a:lstStyle/>
        <a:p>
          <a:endParaRPr lang="th-TH"/>
        </a:p>
      </dgm:t>
    </dgm:pt>
    <dgm:pt modelId="{2627A568-00F3-4559-9DE8-350C2E3D4883}">
      <dgm:prSet phldrT="[Text]" custT="1"/>
      <dgm:spPr>
        <a:solidFill>
          <a:srgbClr val="FFCC00"/>
        </a:solidFill>
      </dgm:spPr>
      <dgm:t>
        <a:bodyPr/>
        <a:lstStyle/>
        <a:p>
          <a:r>
            <a:rPr lang="th-TH" sz="2100" b="1" dirty="0" smtClean="0">
              <a:solidFill>
                <a:schemeClr val="accent1">
                  <a:lumMod val="50000"/>
                </a:schemeClr>
              </a:solidFill>
              <a:cs typeface="+mj-cs"/>
            </a:rPr>
            <a:t>การตรวจวินิจฉัย</a:t>
          </a:r>
          <a:endParaRPr lang="th-TH" sz="2100" b="1" dirty="0">
            <a:solidFill>
              <a:schemeClr val="accent1">
                <a:lumMod val="50000"/>
              </a:schemeClr>
            </a:solidFill>
            <a:cs typeface="+mj-cs"/>
          </a:endParaRPr>
        </a:p>
      </dgm:t>
    </dgm:pt>
    <dgm:pt modelId="{B4662F7D-11CC-4B3F-8B89-C66943F33541}" type="parTrans" cxnId="{2B357139-1F76-495F-B8C4-3EFDBBBAA72C}">
      <dgm:prSet/>
      <dgm:spPr/>
      <dgm:t>
        <a:bodyPr/>
        <a:lstStyle/>
        <a:p>
          <a:endParaRPr lang="th-TH"/>
        </a:p>
      </dgm:t>
    </dgm:pt>
    <dgm:pt modelId="{2DD50686-C1CB-4889-ABDD-B604E787F561}" type="sibTrans" cxnId="{2B357139-1F76-495F-B8C4-3EFDBBBAA72C}">
      <dgm:prSet/>
      <dgm:spPr/>
      <dgm:t>
        <a:bodyPr/>
        <a:lstStyle/>
        <a:p>
          <a:endParaRPr lang="th-TH"/>
        </a:p>
      </dgm:t>
    </dgm:pt>
    <dgm:pt modelId="{16E1AE95-CC0D-43B3-AB47-CE160A9A162E}">
      <dgm:prSet phldrT="[Text]" custT="1"/>
      <dgm:spPr/>
      <dgm:t>
        <a:bodyPr/>
        <a:lstStyle/>
        <a:p>
          <a:r>
            <a:rPr lang="th-TH" sz="2100" b="1" dirty="0" smtClean="0">
              <a:cs typeface="+mj-cs"/>
            </a:rPr>
            <a:t>การตรวจสุขภาพ</a:t>
          </a:r>
          <a:endParaRPr lang="th-TH" sz="2100" b="1" dirty="0">
            <a:cs typeface="+mj-cs"/>
          </a:endParaRPr>
        </a:p>
      </dgm:t>
    </dgm:pt>
    <dgm:pt modelId="{4576C197-435E-4AEF-8542-9F6C945DB217}" type="parTrans" cxnId="{589AAD4A-9FC0-4E92-86C9-F8825878DAD2}">
      <dgm:prSet/>
      <dgm:spPr/>
      <dgm:t>
        <a:bodyPr/>
        <a:lstStyle/>
        <a:p>
          <a:endParaRPr lang="th-TH"/>
        </a:p>
      </dgm:t>
    </dgm:pt>
    <dgm:pt modelId="{3F27A57E-BEBF-49D3-9EF9-372A601B3B35}" type="sibTrans" cxnId="{589AAD4A-9FC0-4E92-86C9-F8825878DAD2}">
      <dgm:prSet/>
      <dgm:spPr/>
      <dgm:t>
        <a:bodyPr/>
        <a:lstStyle/>
        <a:p>
          <a:endParaRPr lang="th-TH"/>
        </a:p>
      </dgm:t>
    </dgm:pt>
    <dgm:pt modelId="{49372F7C-005A-40C3-90A5-1E86742C1AC6}">
      <dgm:prSet phldrT="[Text]" custT="1"/>
      <dgm:spPr/>
      <dgm:t>
        <a:bodyPr/>
        <a:lstStyle/>
        <a:p>
          <a:r>
            <a:rPr lang="th-TH" sz="2100" b="1" dirty="0" smtClean="0">
              <a:cs typeface="+mj-cs"/>
            </a:rPr>
            <a:t>การสร้างเสริมสุขภาพ</a:t>
          </a:r>
          <a:endParaRPr lang="th-TH" sz="2100" b="1" dirty="0">
            <a:cs typeface="+mj-cs"/>
          </a:endParaRPr>
        </a:p>
      </dgm:t>
    </dgm:pt>
    <dgm:pt modelId="{E054CDE0-1B9E-45B8-8BC6-8C1590082526}" type="parTrans" cxnId="{A383E6B1-32CB-4D1E-92A6-C9D373B7F1B5}">
      <dgm:prSet/>
      <dgm:spPr/>
      <dgm:t>
        <a:bodyPr/>
        <a:lstStyle/>
        <a:p>
          <a:endParaRPr lang="th-TH"/>
        </a:p>
      </dgm:t>
    </dgm:pt>
    <dgm:pt modelId="{D67BA92F-3162-4C37-83EE-09C34EF1A44C}" type="sibTrans" cxnId="{A383E6B1-32CB-4D1E-92A6-C9D373B7F1B5}">
      <dgm:prSet/>
      <dgm:spPr/>
      <dgm:t>
        <a:bodyPr/>
        <a:lstStyle/>
        <a:p>
          <a:endParaRPr lang="th-TH"/>
        </a:p>
      </dgm:t>
    </dgm:pt>
    <dgm:pt modelId="{9423C501-D295-40D3-B4CA-A932C7C9F347}">
      <dgm:prSet phldrT="[Text]" custT="1"/>
      <dgm:spPr/>
      <dgm:t>
        <a:bodyPr/>
        <a:lstStyle/>
        <a:p>
          <a:r>
            <a:rPr lang="th-TH" sz="2100" b="1" dirty="0" smtClean="0">
              <a:cs typeface="+mj-cs"/>
            </a:rPr>
            <a:t>การป้องกันโรค</a:t>
          </a:r>
          <a:endParaRPr lang="th-TH" sz="2100" b="1" dirty="0">
            <a:cs typeface="+mj-cs"/>
          </a:endParaRPr>
        </a:p>
      </dgm:t>
    </dgm:pt>
    <dgm:pt modelId="{D2E9FF57-337C-41F9-A810-DF674BDAE895}" type="parTrans" cxnId="{C0C79190-3DA9-47D9-914D-B0EC90CBDDEB}">
      <dgm:prSet/>
      <dgm:spPr/>
      <dgm:t>
        <a:bodyPr/>
        <a:lstStyle/>
        <a:p>
          <a:endParaRPr lang="th-TH"/>
        </a:p>
      </dgm:t>
    </dgm:pt>
    <dgm:pt modelId="{500543AA-F65F-412C-877F-5D0B7C9EDFCF}" type="sibTrans" cxnId="{C0C79190-3DA9-47D9-914D-B0EC90CBDDEB}">
      <dgm:prSet/>
      <dgm:spPr/>
      <dgm:t>
        <a:bodyPr/>
        <a:lstStyle/>
        <a:p>
          <a:endParaRPr lang="th-TH"/>
        </a:p>
      </dgm:t>
    </dgm:pt>
    <dgm:pt modelId="{2B9D83A2-8B43-488D-98E0-792186DF8816}" type="pres">
      <dgm:prSet presAssocID="{E658D3E3-2AB2-4DFF-892D-D65E4F7211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70AD22-3224-4D83-9242-65FA261956EF}" type="pres">
      <dgm:prSet presAssocID="{C230E9B8-D1EB-471F-9BD2-F39D21F28F7C}" presName="centerShape" presStyleLbl="node0" presStyleIdx="0" presStyleCnt="1" custScaleX="105212"/>
      <dgm:spPr/>
      <dgm:t>
        <a:bodyPr/>
        <a:lstStyle/>
        <a:p>
          <a:endParaRPr lang="th-TH"/>
        </a:p>
      </dgm:t>
    </dgm:pt>
    <dgm:pt modelId="{EC0A8D50-F4E2-4349-8C89-2DE7F9A562A2}" type="pres">
      <dgm:prSet presAssocID="{2627A568-00F3-4559-9DE8-350C2E3D488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021AD-6F88-4D36-A30F-458F5266D556}" type="pres">
      <dgm:prSet presAssocID="{2627A568-00F3-4559-9DE8-350C2E3D4883}" presName="dummy" presStyleCnt="0"/>
      <dgm:spPr/>
    </dgm:pt>
    <dgm:pt modelId="{15965A67-7A06-4A1C-8D6A-46098D1AC2DF}" type="pres">
      <dgm:prSet presAssocID="{2DD50686-C1CB-4889-ABDD-B604E787F561}" presName="sibTrans" presStyleLbl="sibTrans2D1" presStyleIdx="0" presStyleCnt="6"/>
      <dgm:spPr/>
      <dgm:t>
        <a:bodyPr/>
        <a:lstStyle/>
        <a:p>
          <a:endParaRPr lang="en-US"/>
        </a:p>
      </dgm:t>
    </dgm:pt>
    <dgm:pt modelId="{4E17BD49-3182-42B9-9A3F-3D149A761EA1}" type="pres">
      <dgm:prSet presAssocID="{3F485CDA-1252-4FF3-A669-4AD6A35C9B3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0C50A6-9118-4021-B2CD-BC0F9A55DCC9}" type="pres">
      <dgm:prSet presAssocID="{3F485CDA-1252-4FF3-A669-4AD6A35C9B3B}" presName="dummy" presStyleCnt="0"/>
      <dgm:spPr/>
    </dgm:pt>
    <dgm:pt modelId="{ED707D31-4B2B-491D-ACE8-3B9D92CEB415}" type="pres">
      <dgm:prSet presAssocID="{30736F7A-E391-4557-963E-D3F736CAF8DB}" presName="sibTrans" presStyleLbl="sibTrans2D1" presStyleIdx="1" presStyleCnt="6"/>
      <dgm:spPr/>
      <dgm:t>
        <a:bodyPr/>
        <a:lstStyle/>
        <a:p>
          <a:endParaRPr lang="en-US"/>
        </a:p>
      </dgm:t>
    </dgm:pt>
    <dgm:pt modelId="{1BE2B0FB-1AA9-422A-A63B-DF5C1469D3E8}" type="pres">
      <dgm:prSet presAssocID="{2F4C56BE-F677-4DED-9A74-6F95327E5FF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A5A1050-34AF-4D37-87DC-36C440F9BCC7}" type="pres">
      <dgm:prSet presAssocID="{2F4C56BE-F677-4DED-9A74-6F95327E5FFB}" presName="dummy" presStyleCnt="0"/>
      <dgm:spPr/>
    </dgm:pt>
    <dgm:pt modelId="{B9C5BDB2-0944-4294-9489-9203AC392AAD}" type="pres">
      <dgm:prSet presAssocID="{6B3F79B4-1CE1-4D08-A398-7B9096C97641}" presName="sibTrans" presStyleLbl="sibTrans2D1" presStyleIdx="2" presStyleCnt="6"/>
      <dgm:spPr/>
      <dgm:t>
        <a:bodyPr/>
        <a:lstStyle/>
        <a:p>
          <a:endParaRPr lang="en-US"/>
        </a:p>
      </dgm:t>
    </dgm:pt>
    <dgm:pt modelId="{2AB70A30-EE61-45F5-B488-B6C4C2A93D32}" type="pres">
      <dgm:prSet presAssocID="{16E1AE95-CC0D-43B3-AB47-CE160A9A162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6768A-52AE-4E64-92C5-81F9D2DBE165}" type="pres">
      <dgm:prSet presAssocID="{16E1AE95-CC0D-43B3-AB47-CE160A9A162E}" presName="dummy" presStyleCnt="0"/>
      <dgm:spPr/>
    </dgm:pt>
    <dgm:pt modelId="{18B2596D-4790-415F-B2F3-98ED59205D22}" type="pres">
      <dgm:prSet presAssocID="{3F27A57E-BEBF-49D3-9EF9-372A601B3B35}" presName="sibTrans" presStyleLbl="sibTrans2D1" presStyleIdx="3" presStyleCnt="6"/>
      <dgm:spPr/>
      <dgm:t>
        <a:bodyPr/>
        <a:lstStyle/>
        <a:p>
          <a:endParaRPr lang="en-US"/>
        </a:p>
      </dgm:t>
    </dgm:pt>
    <dgm:pt modelId="{01A12ECD-652C-40A1-B2E1-E04105704C53}" type="pres">
      <dgm:prSet presAssocID="{49372F7C-005A-40C3-90A5-1E86742C1AC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A7EC7F-5E56-4729-ACF2-8CE1685287EA}" type="pres">
      <dgm:prSet presAssocID="{49372F7C-005A-40C3-90A5-1E86742C1AC6}" presName="dummy" presStyleCnt="0"/>
      <dgm:spPr/>
    </dgm:pt>
    <dgm:pt modelId="{DFFFA433-E8B3-4A71-A0A8-B4DBF9925E00}" type="pres">
      <dgm:prSet presAssocID="{D67BA92F-3162-4C37-83EE-09C34EF1A44C}" presName="sibTrans" presStyleLbl="sibTrans2D1" presStyleIdx="4" presStyleCnt="6"/>
      <dgm:spPr/>
      <dgm:t>
        <a:bodyPr/>
        <a:lstStyle/>
        <a:p>
          <a:endParaRPr lang="en-US"/>
        </a:p>
      </dgm:t>
    </dgm:pt>
    <dgm:pt modelId="{48160DC8-316C-406B-AB8F-B5C56FD3F89F}" type="pres">
      <dgm:prSet presAssocID="{9423C501-D295-40D3-B4CA-A932C7C9F34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DB56D-E323-4C7E-8110-C0003ADAA276}" type="pres">
      <dgm:prSet presAssocID="{9423C501-D295-40D3-B4CA-A932C7C9F347}" presName="dummy" presStyleCnt="0"/>
      <dgm:spPr/>
    </dgm:pt>
    <dgm:pt modelId="{273BC61F-324C-4FFE-BEF8-88A190C24F4F}" type="pres">
      <dgm:prSet presAssocID="{500543AA-F65F-412C-877F-5D0B7C9EDFCF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2B357139-1F76-495F-B8C4-3EFDBBBAA72C}" srcId="{C230E9B8-D1EB-471F-9BD2-F39D21F28F7C}" destId="{2627A568-00F3-4559-9DE8-350C2E3D4883}" srcOrd="0" destOrd="0" parTransId="{B4662F7D-11CC-4B3F-8B89-C66943F33541}" sibTransId="{2DD50686-C1CB-4889-ABDD-B604E787F561}"/>
    <dgm:cxn modelId="{EC6C855C-5694-4104-A70F-78BB3F401477}" type="presOf" srcId="{49372F7C-005A-40C3-90A5-1E86742C1AC6}" destId="{01A12ECD-652C-40A1-B2E1-E04105704C53}" srcOrd="0" destOrd="0" presId="urn:microsoft.com/office/officeart/2005/8/layout/radial6"/>
    <dgm:cxn modelId="{AF1C4EC9-5EB2-427C-80BE-7BB7780B4520}" type="presOf" srcId="{2F4C56BE-F677-4DED-9A74-6F95327E5FFB}" destId="{1BE2B0FB-1AA9-422A-A63B-DF5C1469D3E8}" srcOrd="0" destOrd="0" presId="urn:microsoft.com/office/officeart/2005/8/layout/radial6"/>
    <dgm:cxn modelId="{1EA9A3C4-D9C6-496D-A336-5CBEF2452D22}" type="presOf" srcId="{C230E9B8-D1EB-471F-9BD2-F39D21F28F7C}" destId="{BD70AD22-3224-4D83-9242-65FA261956EF}" srcOrd="0" destOrd="0" presId="urn:microsoft.com/office/officeart/2005/8/layout/radial6"/>
    <dgm:cxn modelId="{BDB30DB6-F833-43CF-8A36-C990C0E4A999}" type="presOf" srcId="{2DD50686-C1CB-4889-ABDD-B604E787F561}" destId="{15965A67-7A06-4A1C-8D6A-46098D1AC2DF}" srcOrd="0" destOrd="0" presId="urn:microsoft.com/office/officeart/2005/8/layout/radial6"/>
    <dgm:cxn modelId="{5AF72E58-474A-40E5-BAAB-15ACDDDB75E8}" type="presOf" srcId="{500543AA-F65F-412C-877F-5D0B7C9EDFCF}" destId="{273BC61F-324C-4FFE-BEF8-88A190C24F4F}" srcOrd="0" destOrd="0" presId="urn:microsoft.com/office/officeart/2005/8/layout/radial6"/>
    <dgm:cxn modelId="{08FF8939-B65C-4B9A-A3BF-1144F6058D59}" type="presOf" srcId="{16E1AE95-CC0D-43B3-AB47-CE160A9A162E}" destId="{2AB70A30-EE61-45F5-B488-B6C4C2A93D32}" srcOrd="0" destOrd="0" presId="urn:microsoft.com/office/officeart/2005/8/layout/radial6"/>
    <dgm:cxn modelId="{AC696864-4386-4F12-904D-DBB8276574A8}" type="presOf" srcId="{30736F7A-E391-4557-963E-D3F736CAF8DB}" destId="{ED707D31-4B2B-491D-ACE8-3B9D92CEB415}" srcOrd="0" destOrd="0" presId="urn:microsoft.com/office/officeart/2005/8/layout/radial6"/>
    <dgm:cxn modelId="{D02DEA9E-D914-4048-B357-265598A65187}" srcId="{E658D3E3-2AB2-4DFF-892D-D65E4F7211DC}" destId="{C230E9B8-D1EB-471F-9BD2-F39D21F28F7C}" srcOrd="0" destOrd="0" parTransId="{8A6A3454-4FF1-4C23-9A55-DB61DC0E59C8}" sibTransId="{231881FD-3DFB-47EE-BC5A-3336E792DF42}"/>
    <dgm:cxn modelId="{A383E6B1-32CB-4D1E-92A6-C9D373B7F1B5}" srcId="{C230E9B8-D1EB-471F-9BD2-F39D21F28F7C}" destId="{49372F7C-005A-40C3-90A5-1E86742C1AC6}" srcOrd="4" destOrd="0" parTransId="{E054CDE0-1B9E-45B8-8BC6-8C1590082526}" sibTransId="{D67BA92F-3162-4C37-83EE-09C34EF1A44C}"/>
    <dgm:cxn modelId="{C0C79190-3DA9-47D9-914D-B0EC90CBDDEB}" srcId="{C230E9B8-D1EB-471F-9BD2-F39D21F28F7C}" destId="{9423C501-D295-40D3-B4CA-A932C7C9F347}" srcOrd="5" destOrd="0" parTransId="{D2E9FF57-337C-41F9-A810-DF674BDAE895}" sibTransId="{500543AA-F65F-412C-877F-5D0B7C9EDFCF}"/>
    <dgm:cxn modelId="{51600146-20BE-4947-B6F7-5CB8D06942F5}" type="presOf" srcId="{3F485CDA-1252-4FF3-A669-4AD6A35C9B3B}" destId="{4E17BD49-3182-42B9-9A3F-3D149A761EA1}" srcOrd="0" destOrd="0" presId="urn:microsoft.com/office/officeart/2005/8/layout/radial6"/>
    <dgm:cxn modelId="{EA8636D9-72AD-4448-B8C3-FF6FD6EDFA46}" type="presOf" srcId="{2627A568-00F3-4559-9DE8-350C2E3D4883}" destId="{EC0A8D50-F4E2-4349-8C89-2DE7F9A562A2}" srcOrd="0" destOrd="0" presId="urn:microsoft.com/office/officeart/2005/8/layout/radial6"/>
    <dgm:cxn modelId="{DE882A2E-C6B9-412D-82B8-3BA10E75D59A}" type="presOf" srcId="{9423C501-D295-40D3-B4CA-A932C7C9F347}" destId="{48160DC8-316C-406B-AB8F-B5C56FD3F89F}" srcOrd="0" destOrd="0" presId="urn:microsoft.com/office/officeart/2005/8/layout/radial6"/>
    <dgm:cxn modelId="{3AC1C08C-0C4D-4E3F-A8B5-DD247D452959}" srcId="{C230E9B8-D1EB-471F-9BD2-F39D21F28F7C}" destId="{2F4C56BE-F677-4DED-9A74-6F95327E5FFB}" srcOrd="2" destOrd="0" parTransId="{101D3E70-8729-4261-9F71-7D0B95E88C28}" sibTransId="{6B3F79B4-1CE1-4D08-A398-7B9096C97641}"/>
    <dgm:cxn modelId="{4C80C904-8C3C-455F-8ED5-0CA2D9328794}" type="presOf" srcId="{6B3F79B4-1CE1-4D08-A398-7B9096C97641}" destId="{B9C5BDB2-0944-4294-9489-9203AC392AAD}" srcOrd="0" destOrd="0" presId="urn:microsoft.com/office/officeart/2005/8/layout/radial6"/>
    <dgm:cxn modelId="{C31A61A8-CB9C-46D7-A7AC-626D73EA924E}" type="presOf" srcId="{D67BA92F-3162-4C37-83EE-09C34EF1A44C}" destId="{DFFFA433-E8B3-4A71-A0A8-B4DBF9925E00}" srcOrd="0" destOrd="0" presId="urn:microsoft.com/office/officeart/2005/8/layout/radial6"/>
    <dgm:cxn modelId="{589AAD4A-9FC0-4E92-86C9-F8825878DAD2}" srcId="{C230E9B8-D1EB-471F-9BD2-F39D21F28F7C}" destId="{16E1AE95-CC0D-43B3-AB47-CE160A9A162E}" srcOrd="3" destOrd="0" parTransId="{4576C197-435E-4AEF-8542-9F6C945DB217}" sibTransId="{3F27A57E-BEBF-49D3-9EF9-372A601B3B35}"/>
    <dgm:cxn modelId="{4375DF9B-FB3A-4B10-B1A4-F3B06C4AFFB3}" srcId="{C230E9B8-D1EB-471F-9BD2-F39D21F28F7C}" destId="{3F485CDA-1252-4FF3-A669-4AD6A35C9B3B}" srcOrd="1" destOrd="0" parTransId="{2578A12C-DFB7-4ECF-AA10-7C55E0008FEA}" sibTransId="{30736F7A-E391-4557-963E-D3F736CAF8DB}"/>
    <dgm:cxn modelId="{8F4BA4D6-DFF7-45A4-8CC3-C80D9BDB9AD8}" type="presOf" srcId="{3F27A57E-BEBF-49D3-9EF9-372A601B3B35}" destId="{18B2596D-4790-415F-B2F3-98ED59205D22}" srcOrd="0" destOrd="0" presId="urn:microsoft.com/office/officeart/2005/8/layout/radial6"/>
    <dgm:cxn modelId="{63D92148-9A76-48D8-903A-CF1C1F9E2B93}" type="presOf" srcId="{E658D3E3-2AB2-4DFF-892D-D65E4F7211DC}" destId="{2B9D83A2-8B43-488D-98E0-792186DF8816}" srcOrd="0" destOrd="0" presId="urn:microsoft.com/office/officeart/2005/8/layout/radial6"/>
    <dgm:cxn modelId="{2766FC55-D66E-44CB-8B7A-BC730B565174}" type="presParOf" srcId="{2B9D83A2-8B43-488D-98E0-792186DF8816}" destId="{BD70AD22-3224-4D83-9242-65FA261956EF}" srcOrd="0" destOrd="0" presId="urn:microsoft.com/office/officeart/2005/8/layout/radial6"/>
    <dgm:cxn modelId="{F1171ED5-2FD9-4897-A0C5-D9167174D8D8}" type="presParOf" srcId="{2B9D83A2-8B43-488D-98E0-792186DF8816}" destId="{EC0A8D50-F4E2-4349-8C89-2DE7F9A562A2}" srcOrd="1" destOrd="0" presId="urn:microsoft.com/office/officeart/2005/8/layout/radial6"/>
    <dgm:cxn modelId="{43738EAD-1F0F-48C9-91FC-FDE5D99B5E2E}" type="presParOf" srcId="{2B9D83A2-8B43-488D-98E0-792186DF8816}" destId="{1BC021AD-6F88-4D36-A30F-458F5266D556}" srcOrd="2" destOrd="0" presId="urn:microsoft.com/office/officeart/2005/8/layout/radial6"/>
    <dgm:cxn modelId="{C0A72E00-4B4F-4D4C-A257-2674517878BF}" type="presParOf" srcId="{2B9D83A2-8B43-488D-98E0-792186DF8816}" destId="{15965A67-7A06-4A1C-8D6A-46098D1AC2DF}" srcOrd="3" destOrd="0" presId="urn:microsoft.com/office/officeart/2005/8/layout/radial6"/>
    <dgm:cxn modelId="{155118A9-D74A-4F31-9334-C7410CDA900A}" type="presParOf" srcId="{2B9D83A2-8B43-488D-98E0-792186DF8816}" destId="{4E17BD49-3182-42B9-9A3F-3D149A761EA1}" srcOrd="4" destOrd="0" presId="urn:microsoft.com/office/officeart/2005/8/layout/radial6"/>
    <dgm:cxn modelId="{50CD5C33-8B5B-452D-AC5F-9B6D21A6A46C}" type="presParOf" srcId="{2B9D83A2-8B43-488D-98E0-792186DF8816}" destId="{300C50A6-9118-4021-B2CD-BC0F9A55DCC9}" srcOrd="5" destOrd="0" presId="urn:microsoft.com/office/officeart/2005/8/layout/radial6"/>
    <dgm:cxn modelId="{E58328B3-338F-4D72-801F-9A00320DB817}" type="presParOf" srcId="{2B9D83A2-8B43-488D-98E0-792186DF8816}" destId="{ED707D31-4B2B-491D-ACE8-3B9D92CEB415}" srcOrd="6" destOrd="0" presId="urn:microsoft.com/office/officeart/2005/8/layout/radial6"/>
    <dgm:cxn modelId="{03056562-DBAE-4864-9B6A-5F92215C7109}" type="presParOf" srcId="{2B9D83A2-8B43-488D-98E0-792186DF8816}" destId="{1BE2B0FB-1AA9-422A-A63B-DF5C1469D3E8}" srcOrd="7" destOrd="0" presId="urn:microsoft.com/office/officeart/2005/8/layout/radial6"/>
    <dgm:cxn modelId="{DD3714EF-464B-4264-AF21-1B9562E4618E}" type="presParOf" srcId="{2B9D83A2-8B43-488D-98E0-792186DF8816}" destId="{EA5A1050-34AF-4D37-87DC-36C440F9BCC7}" srcOrd="8" destOrd="0" presId="urn:microsoft.com/office/officeart/2005/8/layout/radial6"/>
    <dgm:cxn modelId="{BED6C614-D0AC-43D0-BEEE-4D81819AC142}" type="presParOf" srcId="{2B9D83A2-8B43-488D-98E0-792186DF8816}" destId="{B9C5BDB2-0944-4294-9489-9203AC392AAD}" srcOrd="9" destOrd="0" presId="urn:microsoft.com/office/officeart/2005/8/layout/radial6"/>
    <dgm:cxn modelId="{CD7D8F2D-28FB-436D-9032-00C2EE9CBB11}" type="presParOf" srcId="{2B9D83A2-8B43-488D-98E0-792186DF8816}" destId="{2AB70A30-EE61-45F5-B488-B6C4C2A93D32}" srcOrd="10" destOrd="0" presId="urn:microsoft.com/office/officeart/2005/8/layout/radial6"/>
    <dgm:cxn modelId="{68E92A9B-EBDE-4849-B49B-E5D267E6EF00}" type="presParOf" srcId="{2B9D83A2-8B43-488D-98E0-792186DF8816}" destId="{0E96768A-52AE-4E64-92C5-81F9D2DBE165}" srcOrd="11" destOrd="0" presId="urn:microsoft.com/office/officeart/2005/8/layout/radial6"/>
    <dgm:cxn modelId="{B61D8DBA-9F4C-4C32-AC17-55602604C835}" type="presParOf" srcId="{2B9D83A2-8B43-488D-98E0-792186DF8816}" destId="{18B2596D-4790-415F-B2F3-98ED59205D22}" srcOrd="12" destOrd="0" presId="urn:microsoft.com/office/officeart/2005/8/layout/radial6"/>
    <dgm:cxn modelId="{1A4A63ED-F2DF-48A1-B2A6-5EA277DDEC33}" type="presParOf" srcId="{2B9D83A2-8B43-488D-98E0-792186DF8816}" destId="{01A12ECD-652C-40A1-B2E1-E04105704C53}" srcOrd="13" destOrd="0" presId="urn:microsoft.com/office/officeart/2005/8/layout/radial6"/>
    <dgm:cxn modelId="{D87C8B17-3564-442D-A66D-2628B044C45F}" type="presParOf" srcId="{2B9D83A2-8B43-488D-98E0-792186DF8816}" destId="{B3A7EC7F-5E56-4729-ACF2-8CE1685287EA}" srcOrd="14" destOrd="0" presId="urn:microsoft.com/office/officeart/2005/8/layout/radial6"/>
    <dgm:cxn modelId="{1117F689-D7E5-4F29-9E3C-50F2B4B7FEBD}" type="presParOf" srcId="{2B9D83A2-8B43-488D-98E0-792186DF8816}" destId="{DFFFA433-E8B3-4A71-A0A8-B4DBF9925E00}" srcOrd="15" destOrd="0" presId="urn:microsoft.com/office/officeart/2005/8/layout/radial6"/>
    <dgm:cxn modelId="{285F2016-2CD5-436A-B78B-5D499388161E}" type="presParOf" srcId="{2B9D83A2-8B43-488D-98E0-792186DF8816}" destId="{48160DC8-316C-406B-AB8F-B5C56FD3F89F}" srcOrd="16" destOrd="0" presId="urn:microsoft.com/office/officeart/2005/8/layout/radial6"/>
    <dgm:cxn modelId="{3BB1F740-74C1-4F2E-99BB-91516163FB5D}" type="presParOf" srcId="{2B9D83A2-8B43-488D-98E0-792186DF8816}" destId="{05BDB56D-E323-4C7E-8110-C0003ADAA276}" srcOrd="17" destOrd="0" presId="urn:microsoft.com/office/officeart/2005/8/layout/radial6"/>
    <dgm:cxn modelId="{C78BAD82-A719-4B40-834C-540CC83BF19C}" type="presParOf" srcId="{2B9D83A2-8B43-488D-98E0-792186DF8816}" destId="{273BC61F-324C-4FFE-BEF8-88A190C24F4F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5C86976-DFFE-4F2F-AD59-3DC978931AF4}" type="doc">
      <dgm:prSet loTypeId="urn:microsoft.com/office/officeart/2005/8/layout/lProcess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7AC8EE-267D-4770-B439-30F5D00684A6}">
      <dgm:prSet phldrT="[Text]" custT="1"/>
      <dgm:spPr>
        <a:solidFill>
          <a:srgbClr val="BF1763"/>
        </a:solidFill>
      </dgm:spPr>
      <dgm:t>
        <a:bodyPr/>
        <a:lstStyle/>
        <a:p>
          <a:r>
            <a:rPr lang="th-TH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ค่ายา หมายถึง ค่ายาที่ใช้                       ในการบำบัดรักษาโรคไม่ว่าจะมีวิธีการให้ยาในลักษณะใด เช่น เป็นยาฉีด ยาทา           ยาใส่แผล หรือยารับประทาน</a:t>
          </a:r>
          <a:endParaRPr lang="en-US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C549DB5F-B794-483A-BB8E-F2E96EAD5E90}" type="parTrans" cxnId="{FDE8CF67-745C-4271-98A6-A24A085DB13F}">
      <dgm:prSet/>
      <dgm:spPr/>
      <dgm:t>
        <a:bodyPr/>
        <a:lstStyle/>
        <a:p>
          <a:endParaRPr lang="en-US"/>
        </a:p>
      </dgm:t>
    </dgm:pt>
    <dgm:pt modelId="{33E14D3F-64BB-41A6-B674-4F7B3DACD3B0}" type="sibTrans" cxnId="{FDE8CF67-745C-4271-98A6-A24A085DB13F}">
      <dgm:prSet/>
      <dgm:spPr/>
      <dgm:t>
        <a:bodyPr/>
        <a:lstStyle/>
        <a:p>
          <a:endParaRPr lang="en-US"/>
        </a:p>
      </dgm:t>
    </dgm:pt>
    <dgm:pt modelId="{18DD69DC-8F00-47E6-B75B-ADFB0F09EE70}">
      <dgm:prSet phldrT="[Text]" custT="1"/>
      <dgm:spPr>
        <a:solidFill>
          <a:srgbClr val="EFB2F0"/>
        </a:solidFill>
      </dgm:spPr>
      <dgm:t>
        <a:bodyPr/>
        <a:lstStyle/>
        <a:p>
          <a:r>
            <a:rPr lang="th-TH" sz="2800" b="1" dirty="0" smtClean="0">
              <a:solidFill>
                <a:srgbClr val="BF17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ยาในบัญชียาหลักแห่งชาติ (</a:t>
          </a:r>
          <a:r>
            <a:rPr lang="en-US" sz="2800" b="1" dirty="0" smtClean="0">
              <a:solidFill>
                <a:srgbClr val="BF17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Essential Drugs)</a:t>
          </a:r>
          <a:endParaRPr lang="en-US" sz="2800" b="1" dirty="0">
            <a:solidFill>
              <a:srgbClr val="BF176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23E67604-1D54-4274-8F30-A39F37779904}" type="parTrans" cxnId="{781F73B0-3D32-462B-8FEB-F97589E67A55}">
      <dgm:prSet/>
      <dgm:spPr/>
      <dgm:t>
        <a:bodyPr/>
        <a:lstStyle/>
        <a:p>
          <a:endParaRPr lang="en-US"/>
        </a:p>
      </dgm:t>
    </dgm:pt>
    <dgm:pt modelId="{3CA766C0-85A5-40C6-AA5A-6C929731C7D8}" type="sibTrans" cxnId="{781F73B0-3D32-462B-8FEB-F97589E67A55}">
      <dgm:prSet/>
      <dgm:spPr/>
      <dgm:t>
        <a:bodyPr/>
        <a:lstStyle/>
        <a:p>
          <a:endParaRPr lang="en-US"/>
        </a:p>
      </dgm:t>
    </dgm:pt>
    <dgm:pt modelId="{826F0402-7256-44AD-B0A2-E65B401E8D79}">
      <dgm:prSet phldrT="[Text]" custT="1"/>
      <dgm:spPr>
        <a:solidFill>
          <a:srgbClr val="EFB2F0"/>
        </a:solidFill>
      </dgm:spPr>
      <dgm:t>
        <a:bodyPr/>
        <a:lstStyle/>
        <a:p>
          <a:r>
            <a:rPr lang="th-TH" sz="2800" b="1" dirty="0" smtClean="0">
              <a:solidFill>
                <a:srgbClr val="BF17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ยานอกบัญชียาหลักแห่งชาติ</a:t>
          </a:r>
          <a:r>
            <a:rPr lang="en-US" sz="2800" b="1" dirty="0" smtClean="0">
              <a:solidFill>
                <a:srgbClr val="BF17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 (Non – Essential Drugs)</a:t>
          </a:r>
          <a:endParaRPr lang="en-US" sz="2800" b="1" dirty="0">
            <a:solidFill>
              <a:srgbClr val="BF176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EDA77040-3582-44C1-BC57-034FA92952B9}" type="parTrans" cxnId="{30CAA785-9BF0-4E36-B4DB-F65DE971BA15}">
      <dgm:prSet/>
      <dgm:spPr/>
      <dgm:t>
        <a:bodyPr/>
        <a:lstStyle/>
        <a:p>
          <a:endParaRPr lang="en-US"/>
        </a:p>
      </dgm:t>
    </dgm:pt>
    <dgm:pt modelId="{A687BF7D-84FD-4FC0-8772-324923FCE067}" type="sibTrans" cxnId="{30CAA785-9BF0-4E36-B4DB-F65DE971BA15}">
      <dgm:prSet/>
      <dgm:spPr/>
      <dgm:t>
        <a:bodyPr/>
        <a:lstStyle/>
        <a:p>
          <a:endParaRPr lang="en-US"/>
        </a:p>
      </dgm:t>
    </dgm:pt>
    <dgm:pt modelId="{84D200F4-A825-45DF-9506-75B7B81C3918}">
      <dgm:prSet phldrT="[Text]" custT="1"/>
      <dgm:spPr>
        <a:solidFill>
          <a:srgbClr val="BF1763"/>
        </a:solidFill>
      </dgm:spPr>
      <dgm:t>
        <a:bodyPr/>
        <a:lstStyle/>
        <a:p>
          <a:r>
            <a:rPr lang="th-TH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สารอาหารทางเส้นเลือด หมายถึงสารน้ำหรือสารอาหารที่ให้ผู้ป่วยทางเส้นเลือด ซึ่งไม่ได้ใช้รับประทานทางปากโดยปกติ </a:t>
          </a:r>
          <a:endParaRPr lang="en-US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139FBF73-DF90-434D-B907-486CE21E1AF6}" type="parTrans" cxnId="{DD35966E-7797-4057-A220-EC9C879812F7}">
      <dgm:prSet/>
      <dgm:spPr/>
      <dgm:t>
        <a:bodyPr/>
        <a:lstStyle/>
        <a:p>
          <a:endParaRPr lang="en-US"/>
        </a:p>
      </dgm:t>
    </dgm:pt>
    <dgm:pt modelId="{23A3C3C3-4F9C-4A07-A9B6-759ECA378C1C}" type="sibTrans" cxnId="{DD35966E-7797-4057-A220-EC9C879812F7}">
      <dgm:prSet/>
      <dgm:spPr/>
      <dgm:t>
        <a:bodyPr/>
        <a:lstStyle/>
        <a:p>
          <a:endParaRPr lang="en-US"/>
        </a:p>
      </dgm:t>
    </dgm:pt>
    <dgm:pt modelId="{C063CB61-A3F7-4749-B4B0-C642A45B0C6D}">
      <dgm:prSet phldrT="[Text]" custT="1"/>
      <dgm:spPr>
        <a:solidFill>
          <a:srgbClr val="EFB2F0"/>
        </a:solidFill>
      </dgm:spPr>
      <dgm:t>
        <a:bodyPr/>
        <a:lstStyle/>
        <a:p>
          <a:r>
            <a:rPr lang="th-TH" sz="2800" b="1" dirty="0" smtClean="0">
              <a:solidFill>
                <a:srgbClr val="BF17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กลูโคส</a:t>
          </a:r>
          <a:endParaRPr lang="en-US" sz="2800" b="1" dirty="0">
            <a:solidFill>
              <a:srgbClr val="BF176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3BF966B8-EE8B-4667-98D9-A7770E375158}" type="parTrans" cxnId="{1D34D8EC-1155-40E6-A4AA-C40C2C77981E}">
      <dgm:prSet/>
      <dgm:spPr/>
      <dgm:t>
        <a:bodyPr/>
        <a:lstStyle/>
        <a:p>
          <a:endParaRPr lang="en-US"/>
        </a:p>
      </dgm:t>
    </dgm:pt>
    <dgm:pt modelId="{E12EF616-E8C6-41DD-BAC0-F3CB2A8AAF53}" type="sibTrans" cxnId="{1D34D8EC-1155-40E6-A4AA-C40C2C77981E}">
      <dgm:prSet/>
      <dgm:spPr/>
      <dgm:t>
        <a:bodyPr/>
        <a:lstStyle/>
        <a:p>
          <a:endParaRPr lang="en-US"/>
        </a:p>
      </dgm:t>
    </dgm:pt>
    <dgm:pt modelId="{5997988D-2790-46E5-8602-80D9F5F5C03D}">
      <dgm:prSet phldrT="[Text]" custT="1"/>
      <dgm:spPr>
        <a:solidFill>
          <a:srgbClr val="EFB2F0"/>
        </a:solidFill>
      </dgm:spPr>
      <dgm:t>
        <a:bodyPr/>
        <a:lstStyle/>
        <a:p>
          <a:r>
            <a:rPr lang="th-TH" sz="2800" b="1" dirty="0" smtClean="0">
              <a:solidFill>
                <a:srgbClr val="BF17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น้ำเกลือ</a:t>
          </a:r>
          <a:endParaRPr lang="en-US" sz="2800" b="1" dirty="0">
            <a:solidFill>
              <a:srgbClr val="BF176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E7DF8869-CD90-4810-B4AF-BF8CC73F4DB2}" type="parTrans" cxnId="{B23E05D5-24B5-4151-BC85-A849A26A09FF}">
      <dgm:prSet/>
      <dgm:spPr/>
      <dgm:t>
        <a:bodyPr/>
        <a:lstStyle/>
        <a:p>
          <a:endParaRPr lang="en-US"/>
        </a:p>
      </dgm:t>
    </dgm:pt>
    <dgm:pt modelId="{495253D6-2394-4102-A613-037754AFD28C}" type="sibTrans" cxnId="{B23E05D5-24B5-4151-BC85-A849A26A09FF}">
      <dgm:prSet/>
      <dgm:spPr/>
      <dgm:t>
        <a:bodyPr/>
        <a:lstStyle/>
        <a:p>
          <a:endParaRPr lang="en-US"/>
        </a:p>
      </dgm:t>
    </dgm:pt>
    <dgm:pt modelId="{CCC69867-A223-48BC-AD64-1B5D0C4BDA00}">
      <dgm:prSet phldrT="[Text]" custT="1"/>
      <dgm:spPr>
        <a:solidFill>
          <a:srgbClr val="EFB2F0"/>
        </a:solidFill>
      </dgm:spPr>
      <dgm:t>
        <a:bodyPr/>
        <a:lstStyle/>
        <a:p>
          <a:r>
            <a:rPr lang="th-TH" sz="2800" b="1" dirty="0" err="1" smtClean="0">
              <a:solidFill>
                <a:srgbClr val="BF17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กรดอะ</a:t>
          </a:r>
          <a:r>
            <a:rPr lang="th-TH" sz="2800" b="1" dirty="0" smtClean="0">
              <a:solidFill>
                <a:srgbClr val="BF17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มิโน</a:t>
          </a:r>
          <a:endParaRPr lang="en-US" sz="2800" b="1" dirty="0">
            <a:solidFill>
              <a:srgbClr val="BF176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545C8CD5-37E1-4CC0-8428-28DE4BB7D0B0}" type="parTrans" cxnId="{4143E651-82B7-485B-A417-63DA4958D4A0}">
      <dgm:prSet/>
      <dgm:spPr/>
      <dgm:t>
        <a:bodyPr/>
        <a:lstStyle/>
        <a:p>
          <a:endParaRPr lang="en-US"/>
        </a:p>
      </dgm:t>
    </dgm:pt>
    <dgm:pt modelId="{89BE4A18-A3DA-4CD5-B397-92A6473873AE}" type="sibTrans" cxnId="{4143E651-82B7-485B-A417-63DA4958D4A0}">
      <dgm:prSet/>
      <dgm:spPr/>
      <dgm:t>
        <a:bodyPr/>
        <a:lstStyle/>
        <a:p>
          <a:endParaRPr lang="en-US"/>
        </a:p>
      </dgm:t>
    </dgm:pt>
    <dgm:pt modelId="{745EACFF-2372-464D-BBA3-E4A9A7B0F82D}" type="pres">
      <dgm:prSet presAssocID="{55C86976-DFFE-4F2F-AD59-3DC978931AF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75DD90-4920-443E-A0EB-A5F829B2220D}" type="pres">
      <dgm:prSet presAssocID="{9C7AC8EE-267D-4770-B439-30F5D00684A6}" presName="compNode" presStyleCnt="0"/>
      <dgm:spPr/>
    </dgm:pt>
    <dgm:pt modelId="{DE3CF9CC-51F9-4E00-83CE-FD372BDDF68E}" type="pres">
      <dgm:prSet presAssocID="{9C7AC8EE-267D-4770-B439-30F5D00684A6}" presName="aNode" presStyleLbl="bgShp" presStyleIdx="0" presStyleCnt="2"/>
      <dgm:spPr/>
      <dgm:t>
        <a:bodyPr/>
        <a:lstStyle/>
        <a:p>
          <a:endParaRPr lang="en-US"/>
        </a:p>
      </dgm:t>
    </dgm:pt>
    <dgm:pt modelId="{B133D079-FDA4-4C66-A570-0466FA0D2E12}" type="pres">
      <dgm:prSet presAssocID="{9C7AC8EE-267D-4770-B439-30F5D00684A6}" presName="textNode" presStyleLbl="bgShp" presStyleIdx="0" presStyleCnt="2"/>
      <dgm:spPr/>
      <dgm:t>
        <a:bodyPr/>
        <a:lstStyle/>
        <a:p>
          <a:endParaRPr lang="en-US"/>
        </a:p>
      </dgm:t>
    </dgm:pt>
    <dgm:pt modelId="{4F4C78AC-4FB4-4031-8AC3-81C385CD82FF}" type="pres">
      <dgm:prSet presAssocID="{9C7AC8EE-267D-4770-B439-30F5D00684A6}" presName="compChildNode" presStyleCnt="0"/>
      <dgm:spPr/>
    </dgm:pt>
    <dgm:pt modelId="{3DC32FAF-E6C6-47A2-AE6B-16173F9723B9}" type="pres">
      <dgm:prSet presAssocID="{9C7AC8EE-267D-4770-B439-30F5D00684A6}" presName="theInnerList" presStyleCnt="0"/>
      <dgm:spPr/>
    </dgm:pt>
    <dgm:pt modelId="{67B9A7D8-38BD-47E0-A83A-B1E5DCE907D0}" type="pres">
      <dgm:prSet presAssocID="{18DD69DC-8F00-47E6-B75B-ADFB0F09EE70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EBF40B-1474-407C-850B-D8F4B9AC99DB}" type="pres">
      <dgm:prSet presAssocID="{18DD69DC-8F00-47E6-B75B-ADFB0F09EE70}" presName="aSpace2" presStyleCnt="0"/>
      <dgm:spPr/>
    </dgm:pt>
    <dgm:pt modelId="{EDFE80E2-3672-4F6E-B2BD-6B23DD079FE0}" type="pres">
      <dgm:prSet presAssocID="{826F0402-7256-44AD-B0A2-E65B401E8D79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DBE842-31EB-450A-8540-556E6ADC017D}" type="pres">
      <dgm:prSet presAssocID="{9C7AC8EE-267D-4770-B439-30F5D00684A6}" presName="aSpace" presStyleCnt="0"/>
      <dgm:spPr/>
    </dgm:pt>
    <dgm:pt modelId="{325575BD-C337-48E0-AD8E-B9042400B221}" type="pres">
      <dgm:prSet presAssocID="{84D200F4-A825-45DF-9506-75B7B81C3918}" presName="compNode" presStyleCnt="0"/>
      <dgm:spPr/>
    </dgm:pt>
    <dgm:pt modelId="{934D107F-3640-4FC4-A223-47725FA09361}" type="pres">
      <dgm:prSet presAssocID="{84D200F4-A825-45DF-9506-75B7B81C3918}" presName="aNode" presStyleLbl="bgShp" presStyleIdx="1" presStyleCnt="2"/>
      <dgm:spPr/>
      <dgm:t>
        <a:bodyPr/>
        <a:lstStyle/>
        <a:p>
          <a:endParaRPr lang="en-US"/>
        </a:p>
      </dgm:t>
    </dgm:pt>
    <dgm:pt modelId="{BAA01360-66F2-4E26-A9F4-A6E9523ABA64}" type="pres">
      <dgm:prSet presAssocID="{84D200F4-A825-45DF-9506-75B7B81C3918}" presName="textNode" presStyleLbl="bgShp" presStyleIdx="1" presStyleCnt="2"/>
      <dgm:spPr/>
      <dgm:t>
        <a:bodyPr/>
        <a:lstStyle/>
        <a:p>
          <a:endParaRPr lang="en-US"/>
        </a:p>
      </dgm:t>
    </dgm:pt>
    <dgm:pt modelId="{C9D4374B-71BA-47F4-8504-FD791A725E87}" type="pres">
      <dgm:prSet presAssocID="{84D200F4-A825-45DF-9506-75B7B81C3918}" presName="compChildNode" presStyleCnt="0"/>
      <dgm:spPr/>
    </dgm:pt>
    <dgm:pt modelId="{58DFD8CB-6F76-4AB3-8C4B-DFBDB0611DEB}" type="pres">
      <dgm:prSet presAssocID="{84D200F4-A825-45DF-9506-75B7B81C3918}" presName="theInnerList" presStyleCnt="0"/>
      <dgm:spPr/>
    </dgm:pt>
    <dgm:pt modelId="{6A47C150-7C89-47C3-BB69-5143841AAC20}" type="pres">
      <dgm:prSet presAssocID="{C063CB61-A3F7-4749-B4B0-C642A45B0C6D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B182F-99CA-43FA-9CD6-493794DAE3F2}" type="pres">
      <dgm:prSet presAssocID="{C063CB61-A3F7-4749-B4B0-C642A45B0C6D}" presName="aSpace2" presStyleCnt="0"/>
      <dgm:spPr/>
    </dgm:pt>
    <dgm:pt modelId="{5FDEBCB5-15B8-497E-9ADA-265E8E563959}" type="pres">
      <dgm:prSet presAssocID="{5997988D-2790-46E5-8602-80D9F5F5C03D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806C1A-1594-4E0D-8B4F-55D7C056BEAE}" type="pres">
      <dgm:prSet presAssocID="{5997988D-2790-46E5-8602-80D9F5F5C03D}" presName="aSpace2" presStyleCnt="0"/>
      <dgm:spPr/>
    </dgm:pt>
    <dgm:pt modelId="{76D619DE-9F14-4319-A068-096E5D3D0DE8}" type="pres">
      <dgm:prSet presAssocID="{CCC69867-A223-48BC-AD64-1B5D0C4BDA00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C53386-9AA7-46E6-B246-D929D83E660F}" type="presOf" srcId="{826F0402-7256-44AD-B0A2-E65B401E8D79}" destId="{EDFE80E2-3672-4F6E-B2BD-6B23DD079FE0}" srcOrd="0" destOrd="0" presId="urn:microsoft.com/office/officeart/2005/8/layout/lProcess2"/>
    <dgm:cxn modelId="{30CAA785-9BF0-4E36-B4DB-F65DE971BA15}" srcId="{9C7AC8EE-267D-4770-B439-30F5D00684A6}" destId="{826F0402-7256-44AD-B0A2-E65B401E8D79}" srcOrd="1" destOrd="0" parTransId="{EDA77040-3582-44C1-BC57-034FA92952B9}" sibTransId="{A687BF7D-84FD-4FC0-8772-324923FCE067}"/>
    <dgm:cxn modelId="{5FF188D1-FE69-4429-97F9-564080CAA032}" type="presOf" srcId="{55C86976-DFFE-4F2F-AD59-3DC978931AF4}" destId="{745EACFF-2372-464D-BBA3-E4A9A7B0F82D}" srcOrd="0" destOrd="0" presId="urn:microsoft.com/office/officeart/2005/8/layout/lProcess2"/>
    <dgm:cxn modelId="{FDE8CF67-745C-4271-98A6-A24A085DB13F}" srcId="{55C86976-DFFE-4F2F-AD59-3DC978931AF4}" destId="{9C7AC8EE-267D-4770-B439-30F5D00684A6}" srcOrd="0" destOrd="0" parTransId="{C549DB5F-B794-483A-BB8E-F2E96EAD5E90}" sibTransId="{33E14D3F-64BB-41A6-B674-4F7B3DACD3B0}"/>
    <dgm:cxn modelId="{781F73B0-3D32-462B-8FEB-F97589E67A55}" srcId="{9C7AC8EE-267D-4770-B439-30F5D00684A6}" destId="{18DD69DC-8F00-47E6-B75B-ADFB0F09EE70}" srcOrd="0" destOrd="0" parTransId="{23E67604-1D54-4274-8F30-A39F37779904}" sibTransId="{3CA766C0-85A5-40C6-AA5A-6C929731C7D8}"/>
    <dgm:cxn modelId="{4143E651-82B7-485B-A417-63DA4958D4A0}" srcId="{84D200F4-A825-45DF-9506-75B7B81C3918}" destId="{CCC69867-A223-48BC-AD64-1B5D0C4BDA00}" srcOrd="2" destOrd="0" parTransId="{545C8CD5-37E1-4CC0-8428-28DE4BB7D0B0}" sibTransId="{89BE4A18-A3DA-4CD5-B397-92A6473873AE}"/>
    <dgm:cxn modelId="{B23E05D5-24B5-4151-BC85-A849A26A09FF}" srcId="{84D200F4-A825-45DF-9506-75B7B81C3918}" destId="{5997988D-2790-46E5-8602-80D9F5F5C03D}" srcOrd="1" destOrd="0" parTransId="{E7DF8869-CD90-4810-B4AF-BF8CC73F4DB2}" sibTransId="{495253D6-2394-4102-A613-037754AFD28C}"/>
    <dgm:cxn modelId="{DD35966E-7797-4057-A220-EC9C879812F7}" srcId="{55C86976-DFFE-4F2F-AD59-3DC978931AF4}" destId="{84D200F4-A825-45DF-9506-75B7B81C3918}" srcOrd="1" destOrd="0" parTransId="{139FBF73-DF90-434D-B907-486CE21E1AF6}" sibTransId="{23A3C3C3-4F9C-4A07-A9B6-759ECA378C1C}"/>
    <dgm:cxn modelId="{887659A7-2B28-471E-BBF0-9B7BAC786ECD}" type="presOf" srcId="{9C7AC8EE-267D-4770-B439-30F5D00684A6}" destId="{DE3CF9CC-51F9-4E00-83CE-FD372BDDF68E}" srcOrd="0" destOrd="0" presId="urn:microsoft.com/office/officeart/2005/8/layout/lProcess2"/>
    <dgm:cxn modelId="{9AB2A911-54D5-4C71-9775-D904A4E5AED0}" type="presOf" srcId="{84D200F4-A825-45DF-9506-75B7B81C3918}" destId="{934D107F-3640-4FC4-A223-47725FA09361}" srcOrd="0" destOrd="0" presId="urn:microsoft.com/office/officeart/2005/8/layout/lProcess2"/>
    <dgm:cxn modelId="{4C2ADEAD-089F-4CFA-9828-8F6E390DA952}" type="presOf" srcId="{CCC69867-A223-48BC-AD64-1B5D0C4BDA00}" destId="{76D619DE-9F14-4319-A068-096E5D3D0DE8}" srcOrd="0" destOrd="0" presId="urn:microsoft.com/office/officeart/2005/8/layout/lProcess2"/>
    <dgm:cxn modelId="{A76815DD-E437-47BF-812C-5698C5E19E66}" type="presOf" srcId="{84D200F4-A825-45DF-9506-75B7B81C3918}" destId="{BAA01360-66F2-4E26-A9F4-A6E9523ABA64}" srcOrd="1" destOrd="0" presId="urn:microsoft.com/office/officeart/2005/8/layout/lProcess2"/>
    <dgm:cxn modelId="{72C49DAF-DD06-45C7-A088-4C2DE5A33D98}" type="presOf" srcId="{9C7AC8EE-267D-4770-B439-30F5D00684A6}" destId="{B133D079-FDA4-4C66-A570-0466FA0D2E12}" srcOrd="1" destOrd="0" presId="urn:microsoft.com/office/officeart/2005/8/layout/lProcess2"/>
    <dgm:cxn modelId="{6FD6F4D4-1695-442F-A8B2-E80DB606738E}" type="presOf" srcId="{5997988D-2790-46E5-8602-80D9F5F5C03D}" destId="{5FDEBCB5-15B8-497E-9ADA-265E8E563959}" srcOrd="0" destOrd="0" presId="urn:microsoft.com/office/officeart/2005/8/layout/lProcess2"/>
    <dgm:cxn modelId="{4799A00C-529B-45AE-9AF8-8DC9C3FD8343}" type="presOf" srcId="{18DD69DC-8F00-47E6-B75B-ADFB0F09EE70}" destId="{67B9A7D8-38BD-47E0-A83A-B1E5DCE907D0}" srcOrd="0" destOrd="0" presId="urn:microsoft.com/office/officeart/2005/8/layout/lProcess2"/>
    <dgm:cxn modelId="{2418596A-3154-455C-BBA2-154C1475C38F}" type="presOf" srcId="{C063CB61-A3F7-4749-B4B0-C642A45B0C6D}" destId="{6A47C150-7C89-47C3-BB69-5143841AAC20}" srcOrd="0" destOrd="0" presId="urn:microsoft.com/office/officeart/2005/8/layout/lProcess2"/>
    <dgm:cxn modelId="{1D34D8EC-1155-40E6-A4AA-C40C2C77981E}" srcId="{84D200F4-A825-45DF-9506-75B7B81C3918}" destId="{C063CB61-A3F7-4749-B4B0-C642A45B0C6D}" srcOrd="0" destOrd="0" parTransId="{3BF966B8-EE8B-4667-98D9-A7770E375158}" sibTransId="{E12EF616-E8C6-41DD-BAC0-F3CB2A8AAF53}"/>
    <dgm:cxn modelId="{C66C97D0-C683-4C0A-A19F-803FBC27AC24}" type="presParOf" srcId="{745EACFF-2372-464D-BBA3-E4A9A7B0F82D}" destId="{9B75DD90-4920-443E-A0EB-A5F829B2220D}" srcOrd="0" destOrd="0" presId="urn:microsoft.com/office/officeart/2005/8/layout/lProcess2"/>
    <dgm:cxn modelId="{26CFA824-D57E-45F4-8D82-53FA76FBAC99}" type="presParOf" srcId="{9B75DD90-4920-443E-A0EB-A5F829B2220D}" destId="{DE3CF9CC-51F9-4E00-83CE-FD372BDDF68E}" srcOrd="0" destOrd="0" presId="urn:microsoft.com/office/officeart/2005/8/layout/lProcess2"/>
    <dgm:cxn modelId="{2339A27D-724F-49D4-87C6-82495C39A678}" type="presParOf" srcId="{9B75DD90-4920-443E-A0EB-A5F829B2220D}" destId="{B133D079-FDA4-4C66-A570-0466FA0D2E12}" srcOrd="1" destOrd="0" presId="urn:microsoft.com/office/officeart/2005/8/layout/lProcess2"/>
    <dgm:cxn modelId="{C6ABD18E-240C-47B2-AF66-D410D2260284}" type="presParOf" srcId="{9B75DD90-4920-443E-A0EB-A5F829B2220D}" destId="{4F4C78AC-4FB4-4031-8AC3-81C385CD82FF}" srcOrd="2" destOrd="0" presId="urn:microsoft.com/office/officeart/2005/8/layout/lProcess2"/>
    <dgm:cxn modelId="{61D7BEBB-4DF9-4DD1-811D-13C4427A94ED}" type="presParOf" srcId="{4F4C78AC-4FB4-4031-8AC3-81C385CD82FF}" destId="{3DC32FAF-E6C6-47A2-AE6B-16173F9723B9}" srcOrd="0" destOrd="0" presId="urn:microsoft.com/office/officeart/2005/8/layout/lProcess2"/>
    <dgm:cxn modelId="{B4EDDF37-F75C-44FF-8C8E-D48EDD3A21C8}" type="presParOf" srcId="{3DC32FAF-E6C6-47A2-AE6B-16173F9723B9}" destId="{67B9A7D8-38BD-47E0-A83A-B1E5DCE907D0}" srcOrd="0" destOrd="0" presId="urn:microsoft.com/office/officeart/2005/8/layout/lProcess2"/>
    <dgm:cxn modelId="{30EB9FAA-8415-4240-93B1-AEA394BD9BFC}" type="presParOf" srcId="{3DC32FAF-E6C6-47A2-AE6B-16173F9723B9}" destId="{38EBF40B-1474-407C-850B-D8F4B9AC99DB}" srcOrd="1" destOrd="0" presId="urn:microsoft.com/office/officeart/2005/8/layout/lProcess2"/>
    <dgm:cxn modelId="{6220A9B9-B473-43D0-9DF5-DCA0D4059765}" type="presParOf" srcId="{3DC32FAF-E6C6-47A2-AE6B-16173F9723B9}" destId="{EDFE80E2-3672-4F6E-B2BD-6B23DD079FE0}" srcOrd="2" destOrd="0" presId="urn:microsoft.com/office/officeart/2005/8/layout/lProcess2"/>
    <dgm:cxn modelId="{7F7AC3BB-791B-44B6-AFAF-554CFC6F0F1F}" type="presParOf" srcId="{745EACFF-2372-464D-BBA3-E4A9A7B0F82D}" destId="{27DBE842-31EB-450A-8540-556E6ADC017D}" srcOrd="1" destOrd="0" presId="urn:microsoft.com/office/officeart/2005/8/layout/lProcess2"/>
    <dgm:cxn modelId="{AD560726-DE84-458E-A6EF-1E407A53B3A9}" type="presParOf" srcId="{745EACFF-2372-464D-BBA3-E4A9A7B0F82D}" destId="{325575BD-C337-48E0-AD8E-B9042400B221}" srcOrd="2" destOrd="0" presId="urn:microsoft.com/office/officeart/2005/8/layout/lProcess2"/>
    <dgm:cxn modelId="{8121627C-AB1C-41F5-A0BC-A5E187CEB1A4}" type="presParOf" srcId="{325575BD-C337-48E0-AD8E-B9042400B221}" destId="{934D107F-3640-4FC4-A223-47725FA09361}" srcOrd="0" destOrd="0" presId="urn:microsoft.com/office/officeart/2005/8/layout/lProcess2"/>
    <dgm:cxn modelId="{E8F06034-7C2E-4462-B87A-8DAEA73DFEB6}" type="presParOf" srcId="{325575BD-C337-48E0-AD8E-B9042400B221}" destId="{BAA01360-66F2-4E26-A9F4-A6E9523ABA64}" srcOrd="1" destOrd="0" presId="urn:microsoft.com/office/officeart/2005/8/layout/lProcess2"/>
    <dgm:cxn modelId="{81C63612-AABC-4DDE-9883-0BD256F3F1C3}" type="presParOf" srcId="{325575BD-C337-48E0-AD8E-B9042400B221}" destId="{C9D4374B-71BA-47F4-8504-FD791A725E87}" srcOrd="2" destOrd="0" presId="urn:microsoft.com/office/officeart/2005/8/layout/lProcess2"/>
    <dgm:cxn modelId="{C9E12B9B-0982-46A1-BA6E-DDCFBAFCCC1A}" type="presParOf" srcId="{C9D4374B-71BA-47F4-8504-FD791A725E87}" destId="{58DFD8CB-6F76-4AB3-8C4B-DFBDB0611DEB}" srcOrd="0" destOrd="0" presId="urn:microsoft.com/office/officeart/2005/8/layout/lProcess2"/>
    <dgm:cxn modelId="{D324E35E-00A4-47FB-A0E4-D3C5F6A65AF5}" type="presParOf" srcId="{58DFD8CB-6F76-4AB3-8C4B-DFBDB0611DEB}" destId="{6A47C150-7C89-47C3-BB69-5143841AAC20}" srcOrd="0" destOrd="0" presId="urn:microsoft.com/office/officeart/2005/8/layout/lProcess2"/>
    <dgm:cxn modelId="{B484DA8B-6AB9-40E7-85D9-55BA1585B318}" type="presParOf" srcId="{58DFD8CB-6F76-4AB3-8C4B-DFBDB0611DEB}" destId="{C1DB182F-99CA-43FA-9CD6-493794DAE3F2}" srcOrd="1" destOrd="0" presId="urn:microsoft.com/office/officeart/2005/8/layout/lProcess2"/>
    <dgm:cxn modelId="{E66D59D7-DE21-4468-B180-ABE861C94F89}" type="presParOf" srcId="{58DFD8CB-6F76-4AB3-8C4B-DFBDB0611DEB}" destId="{5FDEBCB5-15B8-497E-9ADA-265E8E563959}" srcOrd="2" destOrd="0" presId="urn:microsoft.com/office/officeart/2005/8/layout/lProcess2"/>
    <dgm:cxn modelId="{F4DA8611-108C-4AFD-A513-12A4EAECC8E7}" type="presParOf" srcId="{58DFD8CB-6F76-4AB3-8C4B-DFBDB0611DEB}" destId="{9E806C1A-1594-4E0D-8B4F-55D7C056BEAE}" srcOrd="3" destOrd="0" presId="urn:microsoft.com/office/officeart/2005/8/layout/lProcess2"/>
    <dgm:cxn modelId="{1603ED48-C438-44C3-A745-A493593A3327}" type="presParOf" srcId="{58DFD8CB-6F76-4AB3-8C4B-DFBDB0611DEB}" destId="{76D619DE-9F14-4319-A068-096E5D3D0DE8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C504E2C-9270-4EDF-B2AC-9A51137D2E29}" type="doc">
      <dgm:prSet loTypeId="urn:microsoft.com/office/officeart/2008/layout/HexagonCluster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FD50F80-E138-48CD-908C-27F865A1D949}">
      <dgm:prSet phldrT="[Text]" custT="1"/>
      <dgm:spPr>
        <a:solidFill>
          <a:srgbClr val="FF0000"/>
        </a:solidFill>
      </dgm:spPr>
      <dgm:t>
        <a:bodyPr/>
        <a:lstStyle/>
        <a:p>
          <a:r>
            <a:rPr lang="th-TH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ยามะเร็ง</a:t>
          </a:r>
          <a:endParaRPr lang="en-US" sz="3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CD1694D9-E4B3-4354-98FC-B12BB6C6F8F2}" type="parTrans" cxnId="{6D45FB1F-0753-42D8-AB91-388DEFA7EAC4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38ABB23D-C19D-4009-BEAA-D600F7BB6097}" type="sibTrans" cxnId="{6D45FB1F-0753-42D8-AB91-388DEFA7EAC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F6EE3241-CF14-4FF9-A65A-7C4BC77CF385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th-TH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ยากลุ่มโรค </a:t>
          </a:r>
          <a:r>
            <a: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 </a:t>
          </a:r>
          <a:r>
            <a:rPr lang="th-TH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รูมาติก และสะเก็ดเงิน</a:t>
          </a:r>
          <a:endParaRPr lang="en-US" sz="28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47E13A67-3329-42F9-81D3-8ECE70AD74CB}" type="parTrans" cxnId="{CFB5E31C-31CA-4AC6-A241-75F3AEED380A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0F808068-6AF8-414E-B6A3-B2FBA591A043}" type="sibTrans" cxnId="{CFB5E31C-31CA-4AC6-A241-75F3AEED380A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  <dgm:t>
        <a:bodyPr/>
        <a:lstStyle/>
        <a:p>
          <a:endParaRPr lang="en-US"/>
        </a:p>
      </dgm:t>
    </dgm:pt>
    <dgm:pt modelId="{9A464E77-2A2F-44C4-AAFC-E7DAD462DA41}">
      <dgm:prSet phldrT="[Text]" custT="1"/>
      <dgm:spPr>
        <a:solidFill>
          <a:srgbClr val="FFCC00"/>
        </a:solidFill>
      </dgm:spPr>
      <dgm:t>
        <a:bodyPr/>
        <a:lstStyle/>
        <a:p>
          <a:r>
            <a:rPr lang="th-TH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ยาสมุนไพร และยาแผนไทย</a:t>
          </a:r>
          <a:endParaRPr lang="en-US" sz="2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5D777520-E26F-4D4D-9A4C-FF7A94B33AF8}" type="parTrans" cxnId="{3458B9F7-AA69-4C54-8754-008FCA97D294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23CFCD7D-7AB4-4819-84FE-8433AF1D7E85}" type="sibTrans" cxnId="{3458B9F7-AA69-4C54-8754-008FCA97D294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n-US"/>
        </a:p>
      </dgm:t>
    </dgm:pt>
    <dgm:pt modelId="{EF4A856D-DC73-4461-A7F5-005E2CDB1AFF}">
      <dgm:prSet phldrT="[Text]" custT="1"/>
      <dgm:spPr>
        <a:solidFill>
          <a:srgbClr val="008000"/>
        </a:solidFill>
        <a:ln>
          <a:solidFill>
            <a:srgbClr val="008000"/>
          </a:solidFill>
        </a:ln>
      </dgm:spPr>
      <dgm:t>
        <a:bodyPr/>
        <a:lstStyle/>
        <a:p>
          <a:r>
            <a:rPr lang="th-TH" sz="26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กลู</a:t>
          </a:r>
          <a:r>
            <a:rPr lang="th-TH" sz="2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โคซามีน </a:t>
          </a:r>
          <a:r>
            <a:rPr lang="th-TH" sz="26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ซัลเฟต</a:t>
          </a:r>
          <a:endParaRPr lang="en-US" sz="2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31CC1FF3-8ACA-424D-A2C3-215F1E6CA2F8}" type="parTrans" cxnId="{943B5172-DAB9-4382-8569-5753CC30A028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C03238F0-44DB-4BF7-9196-30889F5E96D1}" type="sibTrans" cxnId="{943B5172-DAB9-4382-8569-5753CC30A028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US"/>
        </a:p>
      </dgm:t>
    </dgm:pt>
    <dgm:pt modelId="{47F8C581-C92C-48B3-B687-CC9C259EC58E}">
      <dgm:prSet phldrT="[Text]" custT="1"/>
      <dgm:spPr>
        <a:solidFill>
          <a:srgbClr val="FF6600"/>
        </a:solidFill>
      </dgm:spPr>
      <dgm:t>
        <a:bodyPr/>
        <a:lstStyle/>
        <a:p>
          <a:r>
            <a:rPr lang="th-TH" sz="3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วิตามิน และแร่ธาตุ</a:t>
          </a:r>
          <a:endParaRPr lang="en-US" sz="30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C08FF57A-68B3-4D7C-85DC-885795829881}" type="parTrans" cxnId="{D3E2DD50-CDF6-4D3C-B99C-F851F59D1344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C0B9FA00-9522-4EEC-A13B-26C1A0253890}" type="sibTrans" cxnId="{D3E2DD50-CDF6-4D3C-B99C-F851F59D1344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30B8CF20-62A3-44DA-AC21-BBF45987C9A2}" type="pres">
      <dgm:prSet presAssocID="{7C504E2C-9270-4EDF-B2AC-9A51137D2E29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D3F4CE60-5C5D-4F4A-86A3-FC3DA357EABA}" type="pres">
      <dgm:prSet presAssocID="{BFD50F80-E138-48CD-908C-27F865A1D949}" presName="text1" presStyleCnt="0"/>
      <dgm:spPr/>
    </dgm:pt>
    <dgm:pt modelId="{EF646277-A3AB-4915-A53F-DEFF2C729C95}" type="pres">
      <dgm:prSet presAssocID="{BFD50F80-E138-48CD-908C-27F865A1D949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9403F1-AD70-403C-8C10-E5777D119BEA}" type="pres">
      <dgm:prSet presAssocID="{BFD50F80-E138-48CD-908C-27F865A1D949}" presName="textaccent1" presStyleCnt="0"/>
      <dgm:spPr/>
    </dgm:pt>
    <dgm:pt modelId="{D47B2477-FB22-4D84-89F8-6F37B2D680E6}" type="pres">
      <dgm:prSet presAssocID="{BFD50F80-E138-48CD-908C-27F865A1D949}" presName="accentRepeatNode" presStyleLbl="solidAlignAcc1" presStyleIdx="0" presStyleCnt="10"/>
      <dgm:spPr/>
    </dgm:pt>
    <dgm:pt modelId="{6F49D535-AE15-4457-932C-35F7663FBFA4}" type="pres">
      <dgm:prSet presAssocID="{38ABB23D-C19D-4009-BEAA-D600F7BB6097}" presName="image1" presStyleCnt="0"/>
      <dgm:spPr/>
    </dgm:pt>
    <dgm:pt modelId="{819BE78A-2BBF-48B3-B441-C9CC4A1AFAF6}" type="pres">
      <dgm:prSet presAssocID="{38ABB23D-C19D-4009-BEAA-D600F7BB6097}" presName="imageRepeatNode" presStyleLbl="alignAcc1" presStyleIdx="0" presStyleCnt="5"/>
      <dgm:spPr/>
      <dgm:t>
        <a:bodyPr/>
        <a:lstStyle/>
        <a:p>
          <a:endParaRPr lang="en-US"/>
        </a:p>
      </dgm:t>
    </dgm:pt>
    <dgm:pt modelId="{69DEC8C4-9D5A-435B-8C45-1F6A1A162496}" type="pres">
      <dgm:prSet presAssocID="{38ABB23D-C19D-4009-BEAA-D600F7BB6097}" presName="imageaccent1" presStyleCnt="0"/>
      <dgm:spPr/>
    </dgm:pt>
    <dgm:pt modelId="{50935615-F11D-456E-A356-3AF756AE9FF8}" type="pres">
      <dgm:prSet presAssocID="{38ABB23D-C19D-4009-BEAA-D600F7BB6097}" presName="accentRepeatNode" presStyleLbl="solidAlignAcc1" presStyleIdx="1" presStyleCnt="10"/>
      <dgm:spPr/>
    </dgm:pt>
    <dgm:pt modelId="{38370202-171F-4856-A252-AC24A24D2B11}" type="pres">
      <dgm:prSet presAssocID="{F6EE3241-CF14-4FF9-A65A-7C4BC77CF385}" presName="text2" presStyleCnt="0"/>
      <dgm:spPr/>
    </dgm:pt>
    <dgm:pt modelId="{4D9C87C9-2BFB-4DEA-919A-F3D925EB8979}" type="pres">
      <dgm:prSet presAssocID="{F6EE3241-CF14-4FF9-A65A-7C4BC77CF385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BAFA7-546A-44E1-8496-50A9E5DAB4AF}" type="pres">
      <dgm:prSet presAssocID="{F6EE3241-CF14-4FF9-A65A-7C4BC77CF385}" presName="textaccent2" presStyleCnt="0"/>
      <dgm:spPr/>
    </dgm:pt>
    <dgm:pt modelId="{68A5BACA-2497-4F30-8EE9-02D0DF040848}" type="pres">
      <dgm:prSet presAssocID="{F6EE3241-CF14-4FF9-A65A-7C4BC77CF385}" presName="accentRepeatNode" presStyleLbl="solidAlignAcc1" presStyleIdx="2" presStyleCnt="10"/>
      <dgm:spPr/>
    </dgm:pt>
    <dgm:pt modelId="{8F514EAF-CB7C-4E8E-83D9-16F9E55CF90A}" type="pres">
      <dgm:prSet presAssocID="{0F808068-6AF8-414E-B6A3-B2FBA591A043}" presName="image2" presStyleCnt="0"/>
      <dgm:spPr/>
    </dgm:pt>
    <dgm:pt modelId="{E05B532B-DCC0-4278-BA24-9794A176F05C}" type="pres">
      <dgm:prSet presAssocID="{0F808068-6AF8-414E-B6A3-B2FBA591A043}" presName="imageRepeatNode" presStyleLbl="alignAcc1" presStyleIdx="1" presStyleCnt="5"/>
      <dgm:spPr/>
      <dgm:t>
        <a:bodyPr/>
        <a:lstStyle/>
        <a:p>
          <a:endParaRPr lang="en-US"/>
        </a:p>
      </dgm:t>
    </dgm:pt>
    <dgm:pt modelId="{37F66283-E7C3-4911-BCD2-470CD5837EE1}" type="pres">
      <dgm:prSet presAssocID="{0F808068-6AF8-414E-B6A3-B2FBA591A043}" presName="imageaccent2" presStyleCnt="0"/>
      <dgm:spPr/>
    </dgm:pt>
    <dgm:pt modelId="{CB1BBDF1-C2CE-47D6-B3D2-AD0049345BE4}" type="pres">
      <dgm:prSet presAssocID="{0F808068-6AF8-414E-B6A3-B2FBA591A043}" presName="accentRepeatNode" presStyleLbl="solidAlignAcc1" presStyleIdx="3" presStyleCnt="10"/>
      <dgm:spPr/>
    </dgm:pt>
    <dgm:pt modelId="{425D1297-D962-4805-B580-B84654DC9AE2}" type="pres">
      <dgm:prSet presAssocID="{9A464E77-2A2F-44C4-AAFC-E7DAD462DA41}" presName="text3" presStyleCnt="0"/>
      <dgm:spPr/>
    </dgm:pt>
    <dgm:pt modelId="{7672973A-8AE1-4070-A6D5-27845B20CA50}" type="pres">
      <dgm:prSet presAssocID="{9A464E77-2A2F-44C4-AAFC-E7DAD462DA41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1B12A-706D-4ECA-B240-9796F12E400F}" type="pres">
      <dgm:prSet presAssocID="{9A464E77-2A2F-44C4-AAFC-E7DAD462DA41}" presName="textaccent3" presStyleCnt="0"/>
      <dgm:spPr/>
    </dgm:pt>
    <dgm:pt modelId="{FF558C1E-95E8-48FC-BD9A-15E1BE68C4A2}" type="pres">
      <dgm:prSet presAssocID="{9A464E77-2A2F-44C4-AAFC-E7DAD462DA41}" presName="accentRepeatNode" presStyleLbl="solidAlignAcc1" presStyleIdx="4" presStyleCnt="10"/>
      <dgm:spPr/>
    </dgm:pt>
    <dgm:pt modelId="{7E112E5C-0B22-495D-9CB7-AEF069E991CB}" type="pres">
      <dgm:prSet presAssocID="{23CFCD7D-7AB4-4819-84FE-8433AF1D7E85}" presName="image3" presStyleCnt="0"/>
      <dgm:spPr/>
    </dgm:pt>
    <dgm:pt modelId="{13D150AD-BEA2-4936-AE01-3BA1E24BDB61}" type="pres">
      <dgm:prSet presAssocID="{23CFCD7D-7AB4-4819-84FE-8433AF1D7E85}" presName="imageRepeatNode" presStyleLbl="alignAcc1" presStyleIdx="2" presStyleCnt="5"/>
      <dgm:spPr/>
      <dgm:t>
        <a:bodyPr/>
        <a:lstStyle/>
        <a:p>
          <a:endParaRPr lang="en-US"/>
        </a:p>
      </dgm:t>
    </dgm:pt>
    <dgm:pt modelId="{F69C4480-B5F8-4D7D-875C-FFD229EAD06A}" type="pres">
      <dgm:prSet presAssocID="{23CFCD7D-7AB4-4819-84FE-8433AF1D7E85}" presName="imageaccent3" presStyleCnt="0"/>
      <dgm:spPr/>
    </dgm:pt>
    <dgm:pt modelId="{20D18B62-7B40-4F69-BCDC-ACA925BECCA8}" type="pres">
      <dgm:prSet presAssocID="{23CFCD7D-7AB4-4819-84FE-8433AF1D7E85}" presName="accentRepeatNode" presStyleLbl="solidAlignAcc1" presStyleIdx="5" presStyleCnt="10"/>
      <dgm:spPr/>
    </dgm:pt>
    <dgm:pt modelId="{9FE9885D-52AE-40F1-944E-9B3166C2EA81}" type="pres">
      <dgm:prSet presAssocID="{47F8C581-C92C-48B3-B687-CC9C259EC58E}" presName="text4" presStyleCnt="0"/>
      <dgm:spPr/>
    </dgm:pt>
    <dgm:pt modelId="{3716FFD2-DF5A-4E2F-B64E-3E9937537499}" type="pres">
      <dgm:prSet presAssocID="{47F8C581-C92C-48B3-B687-CC9C259EC58E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12DE8E-4910-4803-A968-2970E5F7D42B}" type="pres">
      <dgm:prSet presAssocID="{47F8C581-C92C-48B3-B687-CC9C259EC58E}" presName="textaccent4" presStyleCnt="0"/>
      <dgm:spPr/>
    </dgm:pt>
    <dgm:pt modelId="{E3DA2C8A-C64E-4DC9-BF17-B938C3F774FE}" type="pres">
      <dgm:prSet presAssocID="{47F8C581-C92C-48B3-B687-CC9C259EC58E}" presName="accentRepeatNode" presStyleLbl="solidAlignAcc1" presStyleIdx="6" presStyleCnt="10"/>
      <dgm:spPr/>
    </dgm:pt>
    <dgm:pt modelId="{3931CCBD-603D-403E-BBA7-1D64A1CF90E0}" type="pres">
      <dgm:prSet presAssocID="{C0B9FA00-9522-4EEC-A13B-26C1A0253890}" presName="image4" presStyleCnt="0"/>
      <dgm:spPr/>
    </dgm:pt>
    <dgm:pt modelId="{B19827D9-31EA-4832-BC17-A3980F1A349E}" type="pres">
      <dgm:prSet presAssocID="{C0B9FA00-9522-4EEC-A13B-26C1A0253890}" presName="imageRepeatNode" presStyleLbl="alignAcc1" presStyleIdx="3" presStyleCnt="5"/>
      <dgm:spPr/>
      <dgm:t>
        <a:bodyPr/>
        <a:lstStyle/>
        <a:p>
          <a:endParaRPr lang="en-US"/>
        </a:p>
      </dgm:t>
    </dgm:pt>
    <dgm:pt modelId="{C942AFE3-3385-4CAA-937F-94AD15FE5C14}" type="pres">
      <dgm:prSet presAssocID="{C0B9FA00-9522-4EEC-A13B-26C1A0253890}" presName="imageaccent4" presStyleCnt="0"/>
      <dgm:spPr/>
    </dgm:pt>
    <dgm:pt modelId="{1F703335-D935-40EA-A044-FB369B9B08E2}" type="pres">
      <dgm:prSet presAssocID="{C0B9FA00-9522-4EEC-A13B-26C1A0253890}" presName="accentRepeatNode" presStyleLbl="solidAlignAcc1" presStyleIdx="7" presStyleCnt="10"/>
      <dgm:spPr/>
    </dgm:pt>
    <dgm:pt modelId="{64E15F74-F9C9-40B7-881F-F141E9C57BC2}" type="pres">
      <dgm:prSet presAssocID="{EF4A856D-DC73-4461-A7F5-005E2CDB1AFF}" presName="text5" presStyleCnt="0"/>
      <dgm:spPr/>
    </dgm:pt>
    <dgm:pt modelId="{9345D7A5-E613-432B-8E15-2445DB2C8A1B}" type="pres">
      <dgm:prSet presAssocID="{EF4A856D-DC73-4461-A7F5-005E2CDB1AFF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EA0D1E-969B-43C3-822E-2401000924FF}" type="pres">
      <dgm:prSet presAssocID="{EF4A856D-DC73-4461-A7F5-005E2CDB1AFF}" presName="textaccent5" presStyleCnt="0"/>
      <dgm:spPr/>
    </dgm:pt>
    <dgm:pt modelId="{6516C409-81FC-4C78-AA40-AD3BB318040F}" type="pres">
      <dgm:prSet presAssocID="{EF4A856D-DC73-4461-A7F5-005E2CDB1AFF}" presName="accentRepeatNode" presStyleLbl="solidAlignAcc1" presStyleIdx="8" presStyleCnt="10"/>
      <dgm:spPr/>
    </dgm:pt>
    <dgm:pt modelId="{D5311C5D-16CD-4ADF-8186-73EC88E82B9F}" type="pres">
      <dgm:prSet presAssocID="{C03238F0-44DB-4BF7-9196-30889F5E96D1}" presName="image5" presStyleCnt="0"/>
      <dgm:spPr/>
    </dgm:pt>
    <dgm:pt modelId="{D3E69D8D-B752-4FCD-B598-04F22FA1318C}" type="pres">
      <dgm:prSet presAssocID="{C03238F0-44DB-4BF7-9196-30889F5E96D1}" presName="imageRepeatNode" presStyleLbl="alignAcc1" presStyleIdx="4" presStyleCnt="5"/>
      <dgm:spPr/>
      <dgm:t>
        <a:bodyPr/>
        <a:lstStyle/>
        <a:p>
          <a:endParaRPr lang="en-US"/>
        </a:p>
      </dgm:t>
    </dgm:pt>
    <dgm:pt modelId="{7568E715-ED60-4CBD-9491-DE33E7EFDBB9}" type="pres">
      <dgm:prSet presAssocID="{C03238F0-44DB-4BF7-9196-30889F5E96D1}" presName="imageaccent5" presStyleCnt="0"/>
      <dgm:spPr/>
    </dgm:pt>
    <dgm:pt modelId="{1546D8E1-ABDD-4B98-8715-DAFB7A6D076C}" type="pres">
      <dgm:prSet presAssocID="{C03238F0-44DB-4BF7-9196-30889F5E96D1}" presName="accentRepeatNode" presStyleLbl="solidAlignAcc1" presStyleIdx="9" presStyleCnt="10"/>
      <dgm:spPr/>
    </dgm:pt>
  </dgm:ptLst>
  <dgm:cxnLst>
    <dgm:cxn modelId="{6E41693D-9FE1-421F-B487-D80073DE1F64}" type="presOf" srcId="{BFD50F80-E138-48CD-908C-27F865A1D949}" destId="{EF646277-A3AB-4915-A53F-DEFF2C729C95}" srcOrd="0" destOrd="0" presId="urn:microsoft.com/office/officeart/2008/layout/HexagonCluster"/>
    <dgm:cxn modelId="{943B5172-DAB9-4382-8569-5753CC30A028}" srcId="{7C504E2C-9270-4EDF-B2AC-9A51137D2E29}" destId="{EF4A856D-DC73-4461-A7F5-005E2CDB1AFF}" srcOrd="4" destOrd="0" parTransId="{31CC1FF3-8ACA-424D-A2C3-215F1E6CA2F8}" sibTransId="{C03238F0-44DB-4BF7-9196-30889F5E96D1}"/>
    <dgm:cxn modelId="{120B6088-E3D3-48C3-A3FB-C842871A3BE2}" type="presOf" srcId="{C03238F0-44DB-4BF7-9196-30889F5E96D1}" destId="{D3E69D8D-B752-4FCD-B598-04F22FA1318C}" srcOrd="0" destOrd="0" presId="urn:microsoft.com/office/officeart/2008/layout/HexagonCluster"/>
    <dgm:cxn modelId="{5F6204DA-2B56-48F6-8D3E-7CB1BCE8E190}" type="presOf" srcId="{0F808068-6AF8-414E-B6A3-B2FBA591A043}" destId="{E05B532B-DCC0-4278-BA24-9794A176F05C}" srcOrd="0" destOrd="0" presId="urn:microsoft.com/office/officeart/2008/layout/HexagonCluster"/>
    <dgm:cxn modelId="{E9BD9722-A2BC-4CB2-8D3C-26E322573851}" type="presOf" srcId="{EF4A856D-DC73-4461-A7F5-005E2CDB1AFF}" destId="{9345D7A5-E613-432B-8E15-2445DB2C8A1B}" srcOrd="0" destOrd="0" presId="urn:microsoft.com/office/officeart/2008/layout/HexagonCluster"/>
    <dgm:cxn modelId="{AD9DC1AB-9260-49A6-B659-8A90C965758D}" type="presOf" srcId="{47F8C581-C92C-48B3-B687-CC9C259EC58E}" destId="{3716FFD2-DF5A-4E2F-B64E-3E9937537499}" srcOrd="0" destOrd="0" presId="urn:microsoft.com/office/officeart/2008/layout/HexagonCluster"/>
    <dgm:cxn modelId="{6D45FB1F-0753-42D8-AB91-388DEFA7EAC4}" srcId="{7C504E2C-9270-4EDF-B2AC-9A51137D2E29}" destId="{BFD50F80-E138-48CD-908C-27F865A1D949}" srcOrd="0" destOrd="0" parTransId="{CD1694D9-E4B3-4354-98FC-B12BB6C6F8F2}" sibTransId="{38ABB23D-C19D-4009-BEAA-D600F7BB6097}"/>
    <dgm:cxn modelId="{CFB5E31C-31CA-4AC6-A241-75F3AEED380A}" srcId="{7C504E2C-9270-4EDF-B2AC-9A51137D2E29}" destId="{F6EE3241-CF14-4FF9-A65A-7C4BC77CF385}" srcOrd="1" destOrd="0" parTransId="{47E13A67-3329-42F9-81D3-8ECE70AD74CB}" sibTransId="{0F808068-6AF8-414E-B6A3-B2FBA591A043}"/>
    <dgm:cxn modelId="{01125A71-8241-42FC-8FF3-EF271AFECE7E}" type="presOf" srcId="{7C504E2C-9270-4EDF-B2AC-9A51137D2E29}" destId="{30B8CF20-62A3-44DA-AC21-BBF45987C9A2}" srcOrd="0" destOrd="0" presId="urn:microsoft.com/office/officeart/2008/layout/HexagonCluster"/>
    <dgm:cxn modelId="{3458B9F7-AA69-4C54-8754-008FCA97D294}" srcId="{7C504E2C-9270-4EDF-B2AC-9A51137D2E29}" destId="{9A464E77-2A2F-44C4-AAFC-E7DAD462DA41}" srcOrd="2" destOrd="0" parTransId="{5D777520-E26F-4D4D-9A4C-FF7A94B33AF8}" sibTransId="{23CFCD7D-7AB4-4819-84FE-8433AF1D7E85}"/>
    <dgm:cxn modelId="{E2D0FBA6-972E-4540-916B-765DE83158AE}" type="presOf" srcId="{C0B9FA00-9522-4EEC-A13B-26C1A0253890}" destId="{B19827D9-31EA-4832-BC17-A3980F1A349E}" srcOrd="0" destOrd="0" presId="urn:microsoft.com/office/officeart/2008/layout/HexagonCluster"/>
    <dgm:cxn modelId="{CD6A949D-3188-4E10-820A-2DEF091F2F76}" type="presOf" srcId="{23CFCD7D-7AB4-4819-84FE-8433AF1D7E85}" destId="{13D150AD-BEA2-4936-AE01-3BA1E24BDB61}" srcOrd="0" destOrd="0" presId="urn:microsoft.com/office/officeart/2008/layout/HexagonCluster"/>
    <dgm:cxn modelId="{307DCD56-EC27-48B5-B3AF-A22FB87E867A}" type="presOf" srcId="{38ABB23D-C19D-4009-BEAA-D600F7BB6097}" destId="{819BE78A-2BBF-48B3-B441-C9CC4A1AFAF6}" srcOrd="0" destOrd="0" presId="urn:microsoft.com/office/officeart/2008/layout/HexagonCluster"/>
    <dgm:cxn modelId="{FE7892CC-0956-4A93-996E-47AAFF1F5C40}" type="presOf" srcId="{9A464E77-2A2F-44C4-AAFC-E7DAD462DA41}" destId="{7672973A-8AE1-4070-A6D5-27845B20CA50}" srcOrd="0" destOrd="0" presId="urn:microsoft.com/office/officeart/2008/layout/HexagonCluster"/>
    <dgm:cxn modelId="{D3E2DD50-CDF6-4D3C-B99C-F851F59D1344}" srcId="{7C504E2C-9270-4EDF-B2AC-9A51137D2E29}" destId="{47F8C581-C92C-48B3-B687-CC9C259EC58E}" srcOrd="3" destOrd="0" parTransId="{C08FF57A-68B3-4D7C-85DC-885795829881}" sibTransId="{C0B9FA00-9522-4EEC-A13B-26C1A0253890}"/>
    <dgm:cxn modelId="{9E99B038-8BBF-410D-9CFF-6405778BB51F}" type="presOf" srcId="{F6EE3241-CF14-4FF9-A65A-7C4BC77CF385}" destId="{4D9C87C9-2BFB-4DEA-919A-F3D925EB8979}" srcOrd="0" destOrd="0" presId="urn:microsoft.com/office/officeart/2008/layout/HexagonCluster"/>
    <dgm:cxn modelId="{A3AA6DB7-8E9D-462A-A11F-D900DCA3B1B1}" type="presParOf" srcId="{30B8CF20-62A3-44DA-AC21-BBF45987C9A2}" destId="{D3F4CE60-5C5D-4F4A-86A3-FC3DA357EABA}" srcOrd="0" destOrd="0" presId="urn:microsoft.com/office/officeart/2008/layout/HexagonCluster"/>
    <dgm:cxn modelId="{A4D44DE3-90F0-4B1E-9E98-27B85B3442ED}" type="presParOf" srcId="{D3F4CE60-5C5D-4F4A-86A3-FC3DA357EABA}" destId="{EF646277-A3AB-4915-A53F-DEFF2C729C95}" srcOrd="0" destOrd="0" presId="urn:microsoft.com/office/officeart/2008/layout/HexagonCluster"/>
    <dgm:cxn modelId="{08559795-F8E4-41BB-BEB4-A39C5BF17E38}" type="presParOf" srcId="{30B8CF20-62A3-44DA-AC21-BBF45987C9A2}" destId="{C49403F1-AD70-403C-8C10-E5777D119BEA}" srcOrd="1" destOrd="0" presId="urn:microsoft.com/office/officeart/2008/layout/HexagonCluster"/>
    <dgm:cxn modelId="{3CF27DAD-3C7B-4C16-AD42-C18AFE25B213}" type="presParOf" srcId="{C49403F1-AD70-403C-8C10-E5777D119BEA}" destId="{D47B2477-FB22-4D84-89F8-6F37B2D680E6}" srcOrd="0" destOrd="0" presId="urn:microsoft.com/office/officeart/2008/layout/HexagonCluster"/>
    <dgm:cxn modelId="{1B6BC1F6-40BE-404A-A9CE-F03D033E3439}" type="presParOf" srcId="{30B8CF20-62A3-44DA-AC21-BBF45987C9A2}" destId="{6F49D535-AE15-4457-932C-35F7663FBFA4}" srcOrd="2" destOrd="0" presId="urn:microsoft.com/office/officeart/2008/layout/HexagonCluster"/>
    <dgm:cxn modelId="{E525CD77-E9B4-4FD1-82B7-EBE25CF97510}" type="presParOf" srcId="{6F49D535-AE15-4457-932C-35F7663FBFA4}" destId="{819BE78A-2BBF-48B3-B441-C9CC4A1AFAF6}" srcOrd="0" destOrd="0" presId="urn:microsoft.com/office/officeart/2008/layout/HexagonCluster"/>
    <dgm:cxn modelId="{E4C12149-A101-4C80-A892-2904F4565D06}" type="presParOf" srcId="{30B8CF20-62A3-44DA-AC21-BBF45987C9A2}" destId="{69DEC8C4-9D5A-435B-8C45-1F6A1A162496}" srcOrd="3" destOrd="0" presId="urn:microsoft.com/office/officeart/2008/layout/HexagonCluster"/>
    <dgm:cxn modelId="{18DC8A3B-7522-46C2-8093-D846A117AEBD}" type="presParOf" srcId="{69DEC8C4-9D5A-435B-8C45-1F6A1A162496}" destId="{50935615-F11D-456E-A356-3AF756AE9FF8}" srcOrd="0" destOrd="0" presId="urn:microsoft.com/office/officeart/2008/layout/HexagonCluster"/>
    <dgm:cxn modelId="{43F24012-5701-4BE3-9940-20D6C16E8444}" type="presParOf" srcId="{30B8CF20-62A3-44DA-AC21-BBF45987C9A2}" destId="{38370202-171F-4856-A252-AC24A24D2B11}" srcOrd="4" destOrd="0" presId="urn:microsoft.com/office/officeart/2008/layout/HexagonCluster"/>
    <dgm:cxn modelId="{03B39DE3-C5A8-4C74-8A59-30C258E82857}" type="presParOf" srcId="{38370202-171F-4856-A252-AC24A24D2B11}" destId="{4D9C87C9-2BFB-4DEA-919A-F3D925EB8979}" srcOrd="0" destOrd="0" presId="urn:microsoft.com/office/officeart/2008/layout/HexagonCluster"/>
    <dgm:cxn modelId="{9C256264-0862-4C62-B195-93C2CD95AEDD}" type="presParOf" srcId="{30B8CF20-62A3-44DA-AC21-BBF45987C9A2}" destId="{745BAFA7-546A-44E1-8496-50A9E5DAB4AF}" srcOrd="5" destOrd="0" presId="urn:microsoft.com/office/officeart/2008/layout/HexagonCluster"/>
    <dgm:cxn modelId="{132E6FD6-23D2-46C6-9D7F-3EDE9A654B64}" type="presParOf" srcId="{745BAFA7-546A-44E1-8496-50A9E5DAB4AF}" destId="{68A5BACA-2497-4F30-8EE9-02D0DF040848}" srcOrd="0" destOrd="0" presId="urn:microsoft.com/office/officeart/2008/layout/HexagonCluster"/>
    <dgm:cxn modelId="{17DCF8C6-C02F-48F4-979E-E29937E962D5}" type="presParOf" srcId="{30B8CF20-62A3-44DA-AC21-BBF45987C9A2}" destId="{8F514EAF-CB7C-4E8E-83D9-16F9E55CF90A}" srcOrd="6" destOrd="0" presId="urn:microsoft.com/office/officeart/2008/layout/HexagonCluster"/>
    <dgm:cxn modelId="{4A2D09C2-6ACB-40F2-84A4-D3A8ECF32D34}" type="presParOf" srcId="{8F514EAF-CB7C-4E8E-83D9-16F9E55CF90A}" destId="{E05B532B-DCC0-4278-BA24-9794A176F05C}" srcOrd="0" destOrd="0" presId="urn:microsoft.com/office/officeart/2008/layout/HexagonCluster"/>
    <dgm:cxn modelId="{C42F53B8-0BD8-47D2-BCBC-A436ED8454C2}" type="presParOf" srcId="{30B8CF20-62A3-44DA-AC21-BBF45987C9A2}" destId="{37F66283-E7C3-4911-BCD2-470CD5837EE1}" srcOrd="7" destOrd="0" presId="urn:microsoft.com/office/officeart/2008/layout/HexagonCluster"/>
    <dgm:cxn modelId="{2E860530-8EAD-448F-896A-D601A76860EC}" type="presParOf" srcId="{37F66283-E7C3-4911-BCD2-470CD5837EE1}" destId="{CB1BBDF1-C2CE-47D6-B3D2-AD0049345BE4}" srcOrd="0" destOrd="0" presId="urn:microsoft.com/office/officeart/2008/layout/HexagonCluster"/>
    <dgm:cxn modelId="{9A055538-3AD3-44C4-B715-965C97651F97}" type="presParOf" srcId="{30B8CF20-62A3-44DA-AC21-BBF45987C9A2}" destId="{425D1297-D962-4805-B580-B84654DC9AE2}" srcOrd="8" destOrd="0" presId="urn:microsoft.com/office/officeart/2008/layout/HexagonCluster"/>
    <dgm:cxn modelId="{2250A221-A0CF-48E4-B77D-AA48E4C64C73}" type="presParOf" srcId="{425D1297-D962-4805-B580-B84654DC9AE2}" destId="{7672973A-8AE1-4070-A6D5-27845B20CA50}" srcOrd="0" destOrd="0" presId="urn:microsoft.com/office/officeart/2008/layout/HexagonCluster"/>
    <dgm:cxn modelId="{12C21000-DBA3-4CF5-B8A4-877D052AF2AF}" type="presParOf" srcId="{30B8CF20-62A3-44DA-AC21-BBF45987C9A2}" destId="{1571B12A-706D-4ECA-B240-9796F12E400F}" srcOrd="9" destOrd="0" presId="urn:microsoft.com/office/officeart/2008/layout/HexagonCluster"/>
    <dgm:cxn modelId="{C25D07E0-4B53-49B7-A7FF-0539D80055A3}" type="presParOf" srcId="{1571B12A-706D-4ECA-B240-9796F12E400F}" destId="{FF558C1E-95E8-48FC-BD9A-15E1BE68C4A2}" srcOrd="0" destOrd="0" presId="urn:microsoft.com/office/officeart/2008/layout/HexagonCluster"/>
    <dgm:cxn modelId="{EB263B8A-B30A-4355-A4D4-18BD52414788}" type="presParOf" srcId="{30B8CF20-62A3-44DA-AC21-BBF45987C9A2}" destId="{7E112E5C-0B22-495D-9CB7-AEF069E991CB}" srcOrd="10" destOrd="0" presId="urn:microsoft.com/office/officeart/2008/layout/HexagonCluster"/>
    <dgm:cxn modelId="{1136A2CA-14C0-4DB9-BC46-F2FAAE655278}" type="presParOf" srcId="{7E112E5C-0B22-495D-9CB7-AEF069E991CB}" destId="{13D150AD-BEA2-4936-AE01-3BA1E24BDB61}" srcOrd="0" destOrd="0" presId="urn:microsoft.com/office/officeart/2008/layout/HexagonCluster"/>
    <dgm:cxn modelId="{1264CE86-D165-408C-859A-95E123C6F28A}" type="presParOf" srcId="{30B8CF20-62A3-44DA-AC21-BBF45987C9A2}" destId="{F69C4480-B5F8-4D7D-875C-FFD229EAD06A}" srcOrd="11" destOrd="0" presId="urn:microsoft.com/office/officeart/2008/layout/HexagonCluster"/>
    <dgm:cxn modelId="{56BC53A6-7B3B-41A0-A9FB-4C16E88D34BF}" type="presParOf" srcId="{F69C4480-B5F8-4D7D-875C-FFD229EAD06A}" destId="{20D18B62-7B40-4F69-BCDC-ACA925BECCA8}" srcOrd="0" destOrd="0" presId="urn:microsoft.com/office/officeart/2008/layout/HexagonCluster"/>
    <dgm:cxn modelId="{3A467950-ACEE-490C-B0ED-4FD40520AAFF}" type="presParOf" srcId="{30B8CF20-62A3-44DA-AC21-BBF45987C9A2}" destId="{9FE9885D-52AE-40F1-944E-9B3166C2EA81}" srcOrd="12" destOrd="0" presId="urn:microsoft.com/office/officeart/2008/layout/HexagonCluster"/>
    <dgm:cxn modelId="{104707EE-7327-4AF1-8113-68828074F92D}" type="presParOf" srcId="{9FE9885D-52AE-40F1-944E-9B3166C2EA81}" destId="{3716FFD2-DF5A-4E2F-B64E-3E9937537499}" srcOrd="0" destOrd="0" presId="urn:microsoft.com/office/officeart/2008/layout/HexagonCluster"/>
    <dgm:cxn modelId="{0E786489-7E0A-445E-A805-EA3A92418DBC}" type="presParOf" srcId="{30B8CF20-62A3-44DA-AC21-BBF45987C9A2}" destId="{B812DE8E-4910-4803-A968-2970E5F7D42B}" srcOrd="13" destOrd="0" presId="urn:microsoft.com/office/officeart/2008/layout/HexagonCluster"/>
    <dgm:cxn modelId="{20E581B2-84C0-4FE3-98D5-7481E2476048}" type="presParOf" srcId="{B812DE8E-4910-4803-A968-2970E5F7D42B}" destId="{E3DA2C8A-C64E-4DC9-BF17-B938C3F774FE}" srcOrd="0" destOrd="0" presId="urn:microsoft.com/office/officeart/2008/layout/HexagonCluster"/>
    <dgm:cxn modelId="{5C6A7775-4619-4960-B8A9-321D39D7B811}" type="presParOf" srcId="{30B8CF20-62A3-44DA-AC21-BBF45987C9A2}" destId="{3931CCBD-603D-403E-BBA7-1D64A1CF90E0}" srcOrd="14" destOrd="0" presId="urn:microsoft.com/office/officeart/2008/layout/HexagonCluster"/>
    <dgm:cxn modelId="{3AA7886B-C12E-4422-92BE-06FE0A9F29ED}" type="presParOf" srcId="{3931CCBD-603D-403E-BBA7-1D64A1CF90E0}" destId="{B19827D9-31EA-4832-BC17-A3980F1A349E}" srcOrd="0" destOrd="0" presId="urn:microsoft.com/office/officeart/2008/layout/HexagonCluster"/>
    <dgm:cxn modelId="{B72B0F74-211D-40D5-A334-29DDD6256DF2}" type="presParOf" srcId="{30B8CF20-62A3-44DA-AC21-BBF45987C9A2}" destId="{C942AFE3-3385-4CAA-937F-94AD15FE5C14}" srcOrd="15" destOrd="0" presId="urn:microsoft.com/office/officeart/2008/layout/HexagonCluster"/>
    <dgm:cxn modelId="{8740E358-1958-41B3-A86E-FE317F70C5B6}" type="presParOf" srcId="{C942AFE3-3385-4CAA-937F-94AD15FE5C14}" destId="{1F703335-D935-40EA-A044-FB369B9B08E2}" srcOrd="0" destOrd="0" presId="urn:microsoft.com/office/officeart/2008/layout/HexagonCluster"/>
    <dgm:cxn modelId="{1DCD8F4B-16E0-4853-81C6-E4C00F39B4E4}" type="presParOf" srcId="{30B8CF20-62A3-44DA-AC21-BBF45987C9A2}" destId="{64E15F74-F9C9-40B7-881F-F141E9C57BC2}" srcOrd="16" destOrd="0" presId="urn:microsoft.com/office/officeart/2008/layout/HexagonCluster"/>
    <dgm:cxn modelId="{892A3578-38AD-4F14-A148-7D42758CB093}" type="presParOf" srcId="{64E15F74-F9C9-40B7-881F-F141E9C57BC2}" destId="{9345D7A5-E613-432B-8E15-2445DB2C8A1B}" srcOrd="0" destOrd="0" presId="urn:microsoft.com/office/officeart/2008/layout/HexagonCluster"/>
    <dgm:cxn modelId="{D13BF712-A895-47E3-B194-4481A7915D29}" type="presParOf" srcId="{30B8CF20-62A3-44DA-AC21-BBF45987C9A2}" destId="{FDEA0D1E-969B-43C3-822E-2401000924FF}" srcOrd="17" destOrd="0" presId="urn:microsoft.com/office/officeart/2008/layout/HexagonCluster"/>
    <dgm:cxn modelId="{ADC85FEE-4A9F-4DFB-A335-539E756CD76F}" type="presParOf" srcId="{FDEA0D1E-969B-43C3-822E-2401000924FF}" destId="{6516C409-81FC-4C78-AA40-AD3BB318040F}" srcOrd="0" destOrd="0" presId="urn:microsoft.com/office/officeart/2008/layout/HexagonCluster"/>
    <dgm:cxn modelId="{898E7197-1A13-4EE3-8CC7-FC81B9299D34}" type="presParOf" srcId="{30B8CF20-62A3-44DA-AC21-BBF45987C9A2}" destId="{D5311C5D-16CD-4ADF-8186-73EC88E82B9F}" srcOrd="18" destOrd="0" presId="urn:microsoft.com/office/officeart/2008/layout/HexagonCluster"/>
    <dgm:cxn modelId="{7FF9478C-5007-4E06-BDE1-42B394A4C5BF}" type="presParOf" srcId="{D5311C5D-16CD-4ADF-8186-73EC88E82B9F}" destId="{D3E69D8D-B752-4FCD-B598-04F22FA1318C}" srcOrd="0" destOrd="0" presId="urn:microsoft.com/office/officeart/2008/layout/HexagonCluster"/>
    <dgm:cxn modelId="{CAA6CF7F-B682-43D9-8682-E0B97BC31073}" type="presParOf" srcId="{30B8CF20-62A3-44DA-AC21-BBF45987C9A2}" destId="{7568E715-ED60-4CBD-9491-DE33E7EFDBB9}" srcOrd="19" destOrd="0" presId="urn:microsoft.com/office/officeart/2008/layout/HexagonCluster"/>
    <dgm:cxn modelId="{8C6403DB-8328-4EFB-8CFB-9496D6F1581F}" type="presParOf" srcId="{7568E715-ED60-4CBD-9491-DE33E7EFDBB9}" destId="{1546D8E1-ABDD-4B98-8715-DAFB7A6D076C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4A7A5CC-BB9C-4661-83E6-02AA487B9BE7}" type="doc">
      <dgm:prSet loTypeId="urn:microsoft.com/office/officeart/2005/8/layout/vList5" loCatId="list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2324C565-B6FD-46CF-9CE9-8E47C7E4B9E1}">
      <dgm:prSet phldrT="[ข้อความ]" custT="1"/>
      <dgm:spPr>
        <a:solidFill>
          <a:srgbClr val="336600"/>
        </a:solidFill>
      </dgm:spPr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en-US" sz="3600" b="1" cap="none" spc="0" dirty="0" err="1" smtClean="0">
              <a:ln w="18415" cmpd="sng"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Imatinib</a:t>
          </a:r>
          <a:endParaRPr lang="en-US" sz="3600" b="1" cap="none" spc="0" dirty="0">
            <a:ln w="18415" cmpd="sng">
              <a:prstDash val="solid"/>
            </a:ln>
            <a:solidFill>
              <a:srgbClr val="FFFF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0BA77D4E-274C-4CB0-ACD3-460CEFF706E9}" type="parTrans" cxnId="{AD0DE71F-1376-4BC0-9B50-E9A5273306A4}">
      <dgm:prSet/>
      <dgm:spPr/>
      <dgm:t>
        <a:bodyPr/>
        <a:lstStyle/>
        <a:p>
          <a:endParaRPr lang="en-US" b="1">
            <a:latin typeface="TH SarabunPSK" pitchFamily="34" charset="-34"/>
            <a:cs typeface="TH SarabunPSK" pitchFamily="34" charset="-34"/>
          </a:endParaRPr>
        </a:p>
      </dgm:t>
    </dgm:pt>
    <dgm:pt modelId="{F3670AF5-4032-4F35-8BBC-BCA59136C2B4}" type="sibTrans" cxnId="{AD0DE71F-1376-4BC0-9B50-E9A5273306A4}">
      <dgm:prSet/>
      <dgm:spPr/>
      <dgm:t>
        <a:bodyPr/>
        <a:lstStyle/>
        <a:p>
          <a:endParaRPr lang="en-US" b="1">
            <a:latin typeface="TH SarabunPSK" pitchFamily="34" charset="-34"/>
            <a:cs typeface="TH SarabunPSK" pitchFamily="34" charset="-34"/>
          </a:endParaRPr>
        </a:p>
      </dgm:t>
    </dgm:pt>
    <dgm:pt modelId="{ECB94B89-91C9-4B9B-B5A3-70F1FC323016}">
      <dgm:prSet phldrT="[ข้อความ]" custT="1"/>
      <dgm:spPr>
        <a:solidFill>
          <a:srgbClr val="99CC00">
            <a:alpha val="90000"/>
          </a:srgbClr>
        </a:solidFill>
      </dgm:spPr>
      <dgm:t>
        <a:bodyPr/>
        <a:lstStyle/>
        <a:p>
          <a:r>
            <a:rPr lang="th-TH" sz="2400" b="1" i="1" cap="none" spc="0" baseline="0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มะเร็งเม็ดเลือดขาวชนิดเรื้อรัง และมะเร็งลำไส้ชนิด </a:t>
          </a:r>
          <a:r>
            <a:rPr lang="en-US" sz="2400" b="1" i="1" cap="none" spc="0" baseline="0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gastrointestinal stromal tumor (GIST)</a:t>
          </a:r>
          <a:endParaRPr lang="en-US" sz="2400" b="1" i="1" cap="none" spc="0" baseline="0" dirty="0">
            <a:ln w="1905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7F075F96-300E-4202-A4D9-8FD28C43BBD5}" type="parTrans" cxnId="{2C33EEAF-17C6-4BBA-94ED-0F065935CF38}">
      <dgm:prSet/>
      <dgm:spPr/>
      <dgm:t>
        <a:bodyPr/>
        <a:lstStyle/>
        <a:p>
          <a:endParaRPr lang="en-US" b="1">
            <a:latin typeface="TH SarabunPSK" pitchFamily="34" charset="-34"/>
            <a:cs typeface="TH SarabunPSK" pitchFamily="34" charset="-34"/>
          </a:endParaRPr>
        </a:p>
      </dgm:t>
    </dgm:pt>
    <dgm:pt modelId="{0545A295-70F5-49EA-9C0B-4AAE1D3D3327}" type="sibTrans" cxnId="{2C33EEAF-17C6-4BBA-94ED-0F065935CF38}">
      <dgm:prSet/>
      <dgm:spPr/>
      <dgm:t>
        <a:bodyPr/>
        <a:lstStyle/>
        <a:p>
          <a:endParaRPr lang="en-US" b="1">
            <a:latin typeface="TH SarabunPSK" pitchFamily="34" charset="-34"/>
            <a:cs typeface="TH SarabunPSK" pitchFamily="34" charset="-34"/>
          </a:endParaRPr>
        </a:p>
      </dgm:t>
    </dgm:pt>
    <dgm:pt modelId="{09407049-4A1B-4BB4-A7F5-74657FAF484D}">
      <dgm:prSet phldrT="[ข้อความ]" custT="1"/>
      <dgm:spPr>
        <a:solidFill>
          <a:srgbClr val="336600"/>
        </a:solidFill>
      </dgm:spPr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en-US" sz="3600" b="1" cap="none" spc="0" dirty="0" smtClean="0">
              <a:ln w="18415" cmpd="sng"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Rituximab</a:t>
          </a:r>
          <a:endParaRPr lang="en-US" sz="3600" b="1" cap="none" spc="0" dirty="0">
            <a:ln w="18415" cmpd="sng">
              <a:prstDash val="solid"/>
            </a:ln>
            <a:solidFill>
              <a:srgbClr val="FFFF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5ABAC80A-0DF2-4EE2-BBCA-D4C94C2E62E7}" type="parTrans" cxnId="{ACEEF820-6CE0-4EC7-99AC-94D69EA04DD3}">
      <dgm:prSet/>
      <dgm:spPr/>
      <dgm:t>
        <a:bodyPr/>
        <a:lstStyle/>
        <a:p>
          <a:endParaRPr lang="en-US" b="1">
            <a:latin typeface="TH SarabunPSK" pitchFamily="34" charset="-34"/>
            <a:cs typeface="TH SarabunPSK" pitchFamily="34" charset="-34"/>
          </a:endParaRPr>
        </a:p>
      </dgm:t>
    </dgm:pt>
    <dgm:pt modelId="{8FF4DF81-45EB-4994-8C32-44F57136B38B}" type="sibTrans" cxnId="{ACEEF820-6CE0-4EC7-99AC-94D69EA04DD3}">
      <dgm:prSet/>
      <dgm:spPr/>
      <dgm:t>
        <a:bodyPr/>
        <a:lstStyle/>
        <a:p>
          <a:endParaRPr lang="en-US" b="1">
            <a:latin typeface="TH SarabunPSK" pitchFamily="34" charset="-34"/>
            <a:cs typeface="TH SarabunPSK" pitchFamily="34" charset="-34"/>
          </a:endParaRPr>
        </a:p>
      </dgm:t>
    </dgm:pt>
    <dgm:pt modelId="{7E005E87-773D-4CBB-BE88-04B96775D410}">
      <dgm:prSet phldrT="[ข้อความ]" custT="1"/>
      <dgm:spPr>
        <a:solidFill>
          <a:srgbClr val="99CC00">
            <a:alpha val="90000"/>
          </a:srgbClr>
        </a:solidFill>
      </dgm:spPr>
      <dgm:t>
        <a:bodyPr/>
        <a:lstStyle/>
        <a:p>
          <a:r>
            <a:rPr lang="th-TH" sz="2800" b="1" i="1" cap="none" spc="0" baseline="0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มะเร็งต่อมน้ำเหลือง</a:t>
          </a:r>
          <a:endParaRPr lang="en-US" sz="2800" b="1" i="1" cap="none" spc="0" baseline="0" dirty="0">
            <a:ln w="1905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124A2428-0095-407F-BBB3-93DDA732E812}" type="parTrans" cxnId="{AF57C756-D0A3-4E65-B173-32F91957C41E}">
      <dgm:prSet/>
      <dgm:spPr/>
      <dgm:t>
        <a:bodyPr/>
        <a:lstStyle/>
        <a:p>
          <a:endParaRPr lang="en-US" b="1">
            <a:latin typeface="TH SarabunPSK" pitchFamily="34" charset="-34"/>
            <a:cs typeface="TH SarabunPSK" pitchFamily="34" charset="-34"/>
          </a:endParaRPr>
        </a:p>
      </dgm:t>
    </dgm:pt>
    <dgm:pt modelId="{AB571A5C-32FB-4D97-A6FA-B498D70526EF}" type="sibTrans" cxnId="{AF57C756-D0A3-4E65-B173-32F91957C41E}">
      <dgm:prSet/>
      <dgm:spPr/>
      <dgm:t>
        <a:bodyPr/>
        <a:lstStyle/>
        <a:p>
          <a:endParaRPr lang="en-US" b="1">
            <a:latin typeface="TH SarabunPSK" pitchFamily="34" charset="-34"/>
            <a:cs typeface="TH SarabunPSK" pitchFamily="34" charset="-34"/>
          </a:endParaRPr>
        </a:p>
      </dgm:t>
    </dgm:pt>
    <dgm:pt modelId="{1E5C5B02-4D85-4B17-8FB0-C2AB2139FD0C}">
      <dgm:prSet phldrT="[ข้อความ]" custT="1"/>
      <dgm:spPr>
        <a:solidFill>
          <a:srgbClr val="336600"/>
        </a:solidFill>
      </dgm:spPr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en-US" sz="3600" b="1" cap="none" spc="0" dirty="0" err="1" smtClean="0">
              <a:ln w="18415" cmpd="sng"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Trastuzumab</a:t>
          </a:r>
          <a:endParaRPr lang="en-US" sz="3600" b="1" cap="none" spc="0" dirty="0">
            <a:ln w="18415" cmpd="sng">
              <a:prstDash val="solid"/>
            </a:ln>
            <a:solidFill>
              <a:srgbClr val="FFFF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E50CC9DF-7E60-434F-9A9A-92A0507B50E1}" type="parTrans" cxnId="{D2C3523F-B41A-48A1-BFDB-BF89707169AA}">
      <dgm:prSet/>
      <dgm:spPr/>
      <dgm:t>
        <a:bodyPr/>
        <a:lstStyle/>
        <a:p>
          <a:endParaRPr lang="en-US" b="1">
            <a:latin typeface="TH SarabunPSK" pitchFamily="34" charset="-34"/>
            <a:cs typeface="TH SarabunPSK" pitchFamily="34" charset="-34"/>
          </a:endParaRPr>
        </a:p>
      </dgm:t>
    </dgm:pt>
    <dgm:pt modelId="{BB0ECD86-D132-4974-B85A-D59323F5C8E0}" type="sibTrans" cxnId="{D2C3523F-B41A-48A1-BFDB-BF89707169AA}">
      <dgm:prSet/>
      <dgm:spPr/>
      <dgm:t>
        <a:bodyPr/>
        <a:lstStyle/>
        <a:p>
          <a:endParaRPr lang="en-US" b="1">
            <a:latin typeface="TH SarabunPSK" pitchFamily="34" charset="-34"/>
            <a:cs typeface="TH SarabunPSK" pitchFamily="34" charset="-34"/>
          </a:endParaRPr>
        </a:p>
      </dgm:t>
    </dgm:pt>
    <dgm:pt modelId="{4134E053-9B17-4BBA-A2BF-68E276E6EDBE}">
      <dgm:prSet phldrT="[ข้อความ]" custT="1"/>
      <dgm:spPr>
        <a:solidFill>
          <a:srgbClr val="99CC00">
            <a:alpha val="90000"/>
          </a:srgbClr>
        </a:solidFill>
      </dgm:spPr>
      <dgm:t>
        <a:bodyPr/>
        <a:lstStyle/>
        <a:p>
          <a:r>
            <a:rPr lang="th-TH" sz="2800" b="1" i="1" cap="none" spc="0" baseline="0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มะเร็งเต้านมระยะแพร่กระจาย</a:t>
          </a:r>
          <a:endParaRPr lang="en-US" sz="2800" b="1" i="1" cap="none" spc="0" baseline="0" dirty="0">
            <a:ln w="1905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B23CCFFB-ADA5-45AD-804E-EF3B9F5C3DCC}" type="parTrans" cxnId="{922F0B0D-64D7-4FFB-900D-97F6DB8150C7}">
      <dgm:prSet/>
      <dgm:spPr/>
      <dgm:t>
        <a:bodyPr/>
        <a:lstStyle/>
        <a:p>
          <a:endParaRPr lang="en-US" b="1">
            <a:latin typeface="TH SarabunPSK" pitchFamily="34" charset="-34"/>
            <a:cs typeface="TH SarabunPSK" pitchFamily="34" charset="-34"/>
          </a:endParaRPr>
        </a:p>
      </dgm:t>
    </dgm:pt>
    <dgm:pt modelId="{C96C25D7-3080-41A6-A35B-4867A1F62710}" type="sibTrans" cxnId="{922F0B0D-64D7-4FFB-900D-97F6DB8150C7}">
      <dgm:prSet/>
      <dgm:spPr/>
      <dgm:t>
        <a:bodyPr/>
        <a:lstStyle/>
        <a:p>
          <a:endParaRPr lang="en-US" b="1">
            <a:latin typeface="TH SarabunPSK" pitchFamily="34" charset="-34"/>
            <a:cs typeface="TH SarabunPSK" pitchFamily="34" charset="-34"/>
          </a:endParaRPr>
        </a:p>
      </dgm:t>
    </dgm:pt>
    <dgm:pt modelId="{372C2D89-DF71-424A-B478-C866B71DA9F6}">
      <dgm:prSet phldrT="[ข้อความ]" custT="1"/>
      <dgm:spPr>
        <a:solidFill>
          <a:srgbClr val="336600"/>
        </a:solidFill>
      </dgm:spPr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en-US" sz="3600" b="1" cap="none" spc="0" dirty="0" err="1" smtClean="0">
              <a:ln w="18415" cmpd="sng"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Bivacizumab</a:t>
          </a:r>
          <a:endParaRPr lang="en-US" sz="3600" b="1" cap="none" spc="0" dirty="0">
            <a:ln w="18415" cmpd="sng">
              <a:prstDash val="solid"/>
            </a:ln>
            <a:solidFill>
              <a:srgbClr val="FFFF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FAF5E509-2288-468F-811F-C8740691AEBE}" type="parTrans" cxnId="{12AC86F1-B7A8-4117-8B8B-6F388BCB7835}">
      <dgm:prSet/>
      <dgm:spPr/>
      <dgm:t>
        <a:bodyPr/>
        <a:lstStyle/>
        <a:p>
          <a:endParaRPr lang="en-US" b="1">
            <a:latin typeface="TH SarabunPSK" pitchFamily="34" charset="-34"/>
            <a:cs typeface="TH SarabunPSK" pitchFamily="34" charset="-34"/>
          </a:endParaRPr>
        </a:p>
      </dgm:t>
    </dgm:pt>
    <dgm:pt modelId="{29FE6B0D-8D3F-4604-AAE0-D8A3F6971904}" type="sibTrans" cxnId="{12AC86F1-B7A8-4117-8B8B-6F388BCB7835}">
      <dgm:prSet/>
      <dgm:spPr/>
      <dgm:t>
        <a:bodyPr/>
        <a:lstStyle/>
        <a:p>
          <a:endParaRPr lang="en-US" b="1">
            <a:latin typeface="TH SarabunPSK" pitchFamily="34" charset="-34"/>
            <a:cs typeface="TH SarabunPSK" pitchFamily="34" charset="-34"/>
          </a:endParaRPr>
        </a:p>
      </dgm:t>
    </dgm:pt>
    <dgm:pt modelId="{F6EF39A4-46C5-4B09-A160-D61E52FDFEF3}">
      <dgm:prSet phldrT="[ข้อความ]" custT="1"/>
      <dgm:spPr>
        <a:solidFill>
          <a:srgbClr val="99CC00">
            <a:alpha val="90000"/>
          </a:srgbClr>
        </a:solidFill>
      </dgm:spPr>
      <dgm:t>
        <a:bodyPr/>
        <a:lstStyle/>
        <a:p>
          <a:r>
            <a:rPr lang="th-TH" sz="2800" b="1" i="1" cap="none" spc="0" baseline="0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มะเร็งลำไส้ใหญ่ระยะแพร่กระจาย</a:t>
          </a:r>
          <a:endParaRPr lang="en-US" sz="2800" b="1" i="1" cap="none" spc="0" baseline="0" dirty="0">
            <a:ln w="1905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9E12880F-FC63-4C93-9827-2D270094E32D}" type="parTrans" cxnId="{61E47C74-800D-4534-8262-D14A6B6CC8A4}">
      <dgm:prSet/>
      <dgm:spPr/>
      <dgm:t>
        <a:bodyPr/>
        <a:lstStyle/>
        <a:p>
          <a:endParaRPr lang="en-US" b="1">
            <a:latin typeface="TH SarabunPSK" pitchFamily="34" charset="-34"/>
            <a:cs typeface="TH SarabunPSK" pitchFamily="34" charset="-34"/>
          </a:endParaRPr>
        </a:p>
      </dgm:t>
    </dgm:pt>
    <dgm:pt modelId="{E222CE1C-E95F-486F-98B2-8B7CF0CD0718}" type="sibTrans" cxnId="{61E47C74-800D-4534-8262-D14A6B6CC8A4}">
      <dgm:prSet/>
      <dgm:spPr/>
      <dgm:t>
        <a:bodyPr/>
        <a:lstStyle/>
        <a:p>
          <a:endParaRPr lang="en-US" b="1">
            <a:latin typeface="TH SarabunPSK" pitchFamily="34" charset="-34"/>
            <a:cs typeface="TH SarabunPSK" pitchFamily="34" charset="-34"/>
          </a:endParaRPr>
        </a:p>
      </dgm:t>
    </dgm:pt>
    <dgm:pt modelId="{217A076E-372D-48DE-B512-C2FC95162DC2}">
      <dgm:prSet phldrT="[ข้อความ]" custT="1"/>
      <dgm:spPr>
        <a:solidFill>
          <a:srgbClr val="336600"/>
        </a:solidFill>
      </dgm:spPr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en-US" sz="3600" b="1" cap="none" spc="0" dirty="0" err="1" smtClean="0">
              <a:ln w="18415" cmpd="sng"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Erlotinib</a:t>
          </a:r>
          <a:endParaRPr lang="en-US" sz="3600" b="1" cap="none" spc="0" dirty="0">
            <a:ln w="18415" cmpd="sng">
              <a:prstDash val="solid"/>
            </a:ln>
            <a:solidFill>
              <a:srgbClr val="FFFF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67D04CB3-9F1B-4EB0-828E-6B42144022CA}" type="parTrans" cxnId="{3DD64087-7457-4A9C-BA6C-E6C197CD0BC1}">
      <dgm:prSet/>
      <dgm:spPr/>
      <dgm:t>
        <a:bodyPr/>
        <a:lstStyle/>
        <a:p>
          <a:endParaRPr lang="en-US" b="1">
            <a:latin typeface="TH SarabunPSK" pitchFamily="34" charset="-34"/>
            <a:cs typeface="TH SarabunPSK" pitchFamily="34" charset="-34"/>
          </a:endParaRPr>
        </a:p>
      </dgm:t>
    </dgm:pt>
    <dgm:pt modelId="{E4114410-3EA5-4C06-A5F8-6C08636ABA82}" type="sibTrans" cxnId="{3DD64087-7457-4A9C-BA6C-E6C197CD0BC1}">
      <dgm:prSet/>
      <dgm:spPr/>
      <dgm:t>
        <a:bodyPr/>
        <a:lstStyle/>
        <a:p>
          <a:endParaRPr lang="en-US" b="1">
            <a:latin typeface="TH SarabunPSK" pitchFamily="34" charset="-34"/>
            <a:cs typeface="TH SarabunPSK" pitchFamily="34" charset="-34"/>
          </a:endParaRPr>
        </a:p>
      </dgm:t>
    </dgm:pt>
    <dgm:pt modelId="{1F5C6879-74AE-43DA-8A71-CAEC886D173E}">
      <dgm:prSet phldrT="[ข้อความ]" custT="1"/>
      <dgm:spPr>
        <a:solidFill>
          <a:srgbClr val="99CC00">
            <a:alpha val="90000"/>
          </a:srgbClr>
        </a:solidFill>
      </dgm:spPr>
      <dgm:t>
        <a:bodyPr/>
        <a:lstStyle/>
        <a:p>
          <a:r>
            <a:rPr lang="th-TH" sz="2400" b="1" i="1" cap="none" spc="0" baseline="0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มะเร็งปอดระยะแพร่กระจายที่ไม่ตอบสนองต่อยากลุ่ม </a:t>
          </a:r>
          <a:r>
            <a:rPr lang="en-US" sz="2400" b="1" i="1" cap="none" spc="0" baseline="0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Platinum</a:t>
          </a:r>
          <a:r>
            <a:rPr lang="th-TH" sz="2400" b="1" i="1" cap="none" spc="0" baseline="0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          </a:t>
          </a:r>
          <a:r>
            <a:rPr lang="en-US" sz="2400" b="1" i="1" cap="none" spc="0" baseline="0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 </a:t>
          </a:r>
          <a:r>
            <a:rPr lang="th-TH" sz="2400" b="1" i="1" cap="none" spc="0" baseline="0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และ </a:t>
          </a:r>
          <a:r>
            <a:rPr lang="en-US" sz="2400" b="1" i="1" cap="none" spc="0" baseline="0" dirty="0" err="1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Docetaxel</a:t>
          </a:r>
          <a:r>
            <a:rPr lang="en-US" sz="2400" b="1" i="1" cap="none" spc="0" baseline="0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 </a:t>
          </a:r>
          <a:r>
            <a:rPr lang="th-TH" sz="2400" b="1" i="1" cap="none" spc="0" baseline="0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แล้ว</a:t>
          </a:r>
          <a:endParaRPr lang="en-US" sz="2400" b="1" i="1" cap="none" spc="0" baseline="0" dirty="0">
            <a:ln w="1905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4E1BDBD6-4630-4C88-8724-D3364720AE07}" type="parTrans" cxnId="{902CD02E-25DB-4C07-9DFE-E5F48063B50E}">
      <dgm:prSet/>
      <dgm:spPr/>
      <dgm:t>
        <a:bodyPr/>
        <a:lstStyle/>
        <a:p>
          <a:endParaRPr lang="en-US" b="1">
            <a:latin typeface="TH SarabunPSK" pitchFamily="34" charset="-34"/>
            <a:cs typeface="TH SarabunPSK" pitchFamily="34" charset="-34"/>
          </a:endParaRPr>
        </a:p>
      </dgm:t>
    </dgm:pt>
    <dgm:pt modelId="{3057E95E-25E1-4117-8DEE-DAB284B4150F}" type="sibTrans" cxnId="{902CD02E-25DB-4C07-9DFE-E5F48063B50E}">
      <dgm:prSet/>
      <dgm:spPr/>
      <dgm:t>
        <a:bodyPr/>
        <a:lstStyle/>
        <a:p>
          <a:endParaRPr lang="en-US" b="1">
            <a:latin typeface="TH SarabunPSK" pitchFamily="34" charset="-34"/>
            <a:cs typeface="TH SarabunPSK" pitchFamily="34" charset="-34"/>
          </a:endParaRPr>
        </a:p>
      </dgm:t>
    </dgm:pt>
    <dgm:pt modelId="{E0DDF971-AC32-4FEC-A709-645F91EA0542}">
      <dgm:prSet phldrT="[ข้อความ]" custT="1"/>
      <dgm:spPr>
        <a:solidFill>
          <a:srgbClr val="336600"/>
        </a:solidFill>
      </dgm:spPr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en-US" sz="3600" b="1" cap="none" spc="0" dirty="0" err="1" smtClean="0">
              <a:ln w="18415" cmpd="sng"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Gefitinib</a:t>
          </a:r>
          <a:endParaRPr lang="en-US" sz="3600" b="1" cap="none" spc="0" dirty="0">
            <a:ln w="18415" cmpd="sng">
              <a:prstDash val="solid"/>
            </a:ln>
            <a:solidFill>
              <a:srgbClr val="FFFF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9A113E7F-8C08-4468-B1B0-F600AF342459}" type="parTrans" cxnId="{A658F1F4-69E4-4449-BC25-905451DE0133}">
      <dgm:prSet/>
      <dgm:spPr/>
      <dgm:t>
        <a:bodyPr/>
        <a:lstStyle/>
        <a:p>
          <a:endParaRPr lang="en-US" b="1">
            <a:latin typeface="TH SarabunPSK" pitchFamily="34" charset="-34"/>
            <a:cs typeface="TH SarabunPSK" pitchFamily="34" charset="-34"/>
          </a:endParaRPr>
        </a:p>
      </dgm:t>
    </dgm:pt>
    <dgm:pt modelId="{79A8CFF3-ED1D-4F43-B10C-1021D42BE510}" type="sibTrans" cxnId="{A658F1F4-69E4-4449-BC25-905451DE0133}">
      <dgm:prSet/>
      <dgm:spPr/>
      <dgm:t>
        <a:bodyPr/>
        <a:lstStyle/>
        <a:p>
          <a:endParaRPr lang="en-US" b="1">
            <a:latin typeface="TH SarabunPSK" pitchFamily="34" charset="-34"/>
            <a:cs typeface="TH SarabunPSK" pitchFamily="34" charset="-34"/>
          </a:endParaRPr>
        </a:p>
      </dgm:t>
    </dgm:pt>
    <dgm:pt modelId="{EE86697D-468E-403A-A945-6A9514F4E225}">
      <dgm:prSet phldrT="[ข้อความ]" custT="1"/>
      <dgm:spPr>
        <a:solidFill>
          <a:srgbClr val="99CC00">
            <a:alpha val="90000"/>
          </a:srgbClr>
        </a:solidFill>
      </dgm:spPr>
      <dgm:t>
        <a:bodyPr/>
        <a:lstStyle/>
        <a:p>
          <a:r>
            <a:rPr lang="th-TH" sz="2400" b="1" i="1" cap="none" spc="0" baseline="0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มะเร็งปอดระยะแพร่กระจายที่ไม่ตอบสนองต่อยากลุ่ม </a:t>
          </a:r>
          <a:r>
            <a:rPr lang="en-US" sz="2400" b="1" i="1" cap="none" spc="0" baseline="0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Platinum </a:t>
          </a:r>
          <a:r>
            <a:rPr lang="th-TH" sz="2400" b="1" i="1" cap="none" spc="0" baseline="0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       และ </a:t>
          </a:r>
          <a:r>
            <a:rPr lang="en-US" sz="2400" b="1" i="1" cap="none" spc="0" baseline="0" dirty="0" err="1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Docetaxel</a:t>
          </a:r>
          <a:r>
            <a:rPr lang="en-US" sz="2400" b="1" i="1" cap="none" spc="0" baseline="0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 </a:t>
          </a:r>
          <a:r>
            <a:rPr lang="th-TH" sz="2400" b="1" i="1" cap="none" spc="0" baseline="0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แล้ว</a:t>
          </a:r>
          <a:endParaRPr lang="en-US" sz="2400" b="1" i="1" cap="none" spc="0" baseline="0" dirty="0">
            <a:ln w="1905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782AD552-33A6-4116-9464-9BE7A4B36BEC}" type="parTrans" cxnId="{6FF429EC-C6E5-43A2-9D9E-C61ED8BC7435}">
      <dgm:prSet/>
      <dgm:spPr/>
      <dgm:t>
        <a:bodyPr/>
        <a:lstStyle/>
        <a:p>
          <a:endParaRPr lang="en-US" b="1">
            <a:latin typeface="TH SarabunPSK" pitchFamily="34" charset="-34"/>
            <a:cs typeface="TH SarabunPSK" pitchFamily="34" charset="-34"/>
          </a:endParaRPr>
        </a:p>
      </dgm:t>
    </dgm:pt>
    <dgm:pt modelId="{6DCE3EE4-339E-4180-A5C1-7D8C0F6C8A79}" type="sibTrans" cxnId="{6FF429EC-C6E5-43A2-9D9E-C61ED8BC7435}">
      <dgm:prSet/>
      <dgm:spPr/>
      <dgm:t>
        <a:bodyPr/>
        <a:lstStyle/>
        <a:p>
          <a:endParaRPr lang="en-US" b="1">
            <a:latin typeface="TH SarabunPSK" pitchFamily="34" charset="-34"/>
            <a:cs typeface="TH SarabunPSK" pitchFamily="34" charset="-34"/>
          </a:endParaRPr>
        </a:p>
      </dgm:t>
    </dgm:pt>
    <dgm:pt modelId="{3CA1D2D1-A17A-45BF-864A-48FB6E44DA53}" type="pres">
      <dgm:prSet presAssocID="{34A7A5CC-BB9C-4661-83E6-02AA487B9B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07E232-C7D8-4B43-813A-10A42B3D258F}" type="pres">
      <dgm:prSet presAssocID="{2324C565-B6FD-46CF-9CE9-8E47C7E4B9E1}" presName="linNode" presStyleCnt="0"/>
      <dgm:spPr/>
      <dgm:t>
        <a:bodyPr/>
        <a:lstStyle/>
        <a:p>
          <a:endParaRPr lang="en-US"/>
        </a:p>
      </dgm:t>
    </dgm:pt>
    <dgm:pt modelId="{E6FF245E-D45A-42B7-B8FD-CE3737066FC7}" type="pres">
      <dgm:prSet presAssocID="{2324C565-B6FD-46CF-9CE9-8E47C7E4B9E1}" presName="parentText" presStyleLbl="node1" presStyleIdx="0" presStyleCnt="6" custScaleX="769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E7B23-0318-4620-B8C1-5990A2975770}" type="pres">
      <dgm:prSet presAssocID="{2324C565-B6FD-46CF-9CE9-8E47C7E4B9E1}" presName="descendantText" presStyleLbl="alignAccFollowNode1" presStyleIdx="0" presStyleCnt="6" custScaleX="123679" custLinFactNeighborX="2652" custLinFactNeighborY="4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A77C5-4411-4C7A-809C-926901E3D487}" type="pres">
      <dgm:prSet presAssocID="{F3670AF5-4032-4F35-8BBC-BCA59136C2B4}" presName="sp" presStyleCnt="0"/>
      <dgm:spPr/>
      <dgm:t>
        <a:bodyPr/>
        <a:lstStyle/>
        <a:p>
          <a:endParaRPr lang="en-US"/>
        </a:p>
      </dgm:t>
    </dgm:pt>
    <dgm:pt modelId="{2CC8B5EA-BD89-4A43-80C0-820ACC0B5DC7}" type="pres">
      <dgm:prSet presAssocID="{09407049-4A1B-4BB4-A7F5-74657FAF484D}" presName="linNode" presStyleCnt="0"/>
      <dgm:spPr/>
      <dgm:t>
        <a:bodyPr/>
        <a:lstStyle/>
        <a:p>
          <a:endParaRPr lang="en-US"/>
        </a:p>
      </dgm:t>
    </dgm:pt>
    <dgm:pt modelId="{CECF1270-2FA4-4258-A659-D154CA7E0982}" type="pres">
      <dgm:prSet presAssocID="{09407049-4A1B-4BB4-A7F5-74657FAF484D}" presName="parentText" presStyleLbl="node1" presStyleIdx="1" presStyleCnt="6" custScaleX="769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8735F2-C9B6-41A0-8D41-7A327FEBB5D9}" type="pres">
      <dgm:prSet presAssocID="{09407049-4A1B-4BB4-A7F5-74657FAF484D}" presName="descendantText" presStyleLbl="alignAccFollowNode1" presStyleIdx="1" presStyleCnt="6" custScaleX="123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35643-4F51-4C9C-B07D-F199FB5124C7}" type="pres">
      <dgm:prSet presAssocID="{8FF4DF81-45EB-4994-8C32-44F57136B38B}" presName="sp" presStyleCnt="0"/>
      <dgm:spPr/>
      <dgm:t>
        <a:bodyPr/>
        <a:lstStyle/>
        <a:p>
          <a:endParaRPr lang="en-US"/>
        </a:p>
      </dgm:t>
    </dgm:pt>
    <dgm:pt modelId="{65408EFB-118C-4288-A617-C38BE45B3B8F}" type="pres">
      <dgm:prSet presAssocID="{1E5C5B02-4D85-4B17-8FB0-C2AB2139FD0C}" presName="linNode" presStyleCnt="0"/>
      <dgm:spPr/>
      <dgm:t>
        <a:bodyPr/>
        <a:lstStyle/>
        <a:p>
          <a:endParaRPr lang="en-US"/>
        </a:p>
      </dgm:t>
    </dgm:pt>
    <dgm:pt modelId="{03BDCD54-2F1C-4C39-9173-B9590EFD2F88}" type="pres">
      <dgm:prSet presAssocID="{1E5C5B02-4D85-4B17-8FB0-C2AB2139FD0C}" presName="parentText" presStyleLbl="node1" presStyleIdx="2" presStyleCnt="6" custScaleX="769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52EC28-A804-44AD-BBCA-8B8002ACF266}" type="pres">
      <dgm:prSet presAssocID="{1E5C5B02-4D85-4B17-8FB0-C2AB2139FD0C}" presName="descendantText" presStyleLbl="alignAccFollowNode1" presStyleIdx="2" presStyleCnt="6" custScaleX="123679" custLinFactNeighborX="2652" custLinFactNeighborY="4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CB585-F765-4A51-BF28-4EED0B6E42C7}" type="pres">
      <dgm:prSet presAssocID="{BB0ECD86-D132-4974-B85A-D59323F5C8E0}" presName="sp" presStyleCnt="0"/>
      <dgm:spPr/>
      <dgm:t>
        <a:bodyPr/>
        <a:lstStyle/>
        <a:p>
          <a:endParaRPr lang="en-US"/>
        </a:p>
      </dgm:t>
    </dgm:pt>
    <dgm:pt modelId="{476100B4-D165-4654-958B-FC32BD644E2C}" type="pres">
      <dgm:prSet presAssocID="{372C2D89-DF71-424A-B478-C866B71DA9F6}" presName="linNode" presStyleCnt="0"/>
      <dgm:spPr/>
      <dgm:t>
        <a:bodyPr/>
        <a:lstStyle/>
        <a:p>
          <a:endParaRPr lang="en-US"/>
        </a:p>
      </dgm:t>
    </dgm:pt>
    <dgm:pt modelId="{D9764D66-9DC6-4CFD-BC77-263DE1EEC273}" type="pres">
      <dgm:prSet presAssocID="{372C2D89-DF71-424A-B478-C866B71DA9F6}" presName="parentText" presStyleLbl="node1" presStyleIdx="3" presStyleCnt="6" custScaleX="769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A4D85-B03E-4105-86B8-69A9CFB21714}" type="pres">
      <dgm:prSet presAssocID="{372C2D89-DF71-424A-B478-C866B71DA9F6}" presName="descendantText" presStyleLbl="alignAccFollowNode1" presStyleIdx="3" presStyleCnt="6" custScaleX="123679" custLinFactNeighborX="2652" custLinFactNeighborY="4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0F307-CF6C-4CDD-92C5-87FBB723DBE0}" type="pres">
      <dgm:prSet presAssocID="{29FE6B0D-8D3F-4604-AAE0-D8A3F6971904}" presName="sp" presStyleCnt="0"/>
      <dgm:spPr/>
      <dgm:t>
        <a:bodyPr/>
        <a:lstStyle/>
        <a:p>
          <a:endParaRPr lang="en-US"/>
        </a:p>
      </dgm:t>
    </dgm:pt>
    <dgm:pt modelId="{EDB461EF-5A62-4889-8C76-9DE8091A5D76}" type="pres">
      <dgm:prSet presAssocID="{217A076E-372D-48DE-B512-C2FC95162DC2}" presName="linNode" presStyleCnt="0"/>
      <dgm:spPr/>
      <dgm:t>
        <a:bodyPr/>
        <a:lstStyle/>
        <a:p>
          <a:endParaRPr lang="en-US"/>
        </a:p>
      </dgm:t>
    </dgm:pt>
    <dgm:pt modelId="{24F0A989-7DD2-49BF-A252-2B21628BA6F6}" type="pres">
      <dgm:prSet presAssocID="{217A076E-372D-48DE-B512-C2FC95162DC2}" presName="parentText" presStyleLbl="node1" presStyleIdx="4" presStyleCnt="6" custScaleX="769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9A444-75DC-4215-B5BF-91536316C761}" type="pres">
      <dgm:prSet presAssocID="{217A076E-372D-48DE-B512-C2FC95162DC2}" presName="descendantText" presStyleLbl="alignAccFollowNode1" presStyleIdx="4" presStyleCnt="6" custScaleX="123679" custLinFactNeighborX="2652" custLinFactNeighborY="4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02385-F89F-47F2-9BFD-42933369D761}" type="pres">
      <dgm:prSet presAssocID="{E4114410-3EA5-4C06-A5F8-6C08636ABA82}" presName="sp" presStyleCnt="0"/>
      <dgm:spPr/>
      <dgm:t>
        <a:bodyPr/>
        <a:lstStyle/>
        <a:p>
          <a:endParaRPr lang="en-US"/>
        </a:p>
      </dgm:t>
    </dgm:pt>
    <dgm:pt modelId="{69C62A21-7740-4F45-9852-90C47338BAD9}" type="pres">
      <dgm:prSet presAssocID="{E0DDF971-AC32-4FEC-A709-645F91EA0542}" presName="linNode" presStyleCnt="0"/>
      <dgm:spPr/>
      <dgm:t>
        <a:bodyPr/>
        <a:lstStyle/>
        <a:p>
          <a:endParaRPr lang="en-US"/>
        </a:p>
      </dgm:t>
    </dgm:pt>
    <dgm:pt modelId="{6C56029D-6322-4D6C-9489-250C154A7633}" type="pres">
      <dgm:prSet presAssocID="{E0DDF971-AC32-4FEC-A709-645F91EA0542}" presName="parentText" presStyleLbl="node1" presStyleIdx="5" presStyleCnt="6" custScaleX="769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618AB-CE29-415A-8E00-79A8104FDEEA}" type="pres">
      <dgm:prSet presAssocID="{E0DDF971-AC32-4FEC-A709-645F91EA0542}" presName="descendantText" presStyleLbl="alignAccFollowNode1" presStyleIdx="5" presStyleCnt="6" custScaleX="123679" custLinFactNeighborX="2652" custLinFactNeighborY="4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257EE1-0014-4E3B-998B-A4285F7E1778}" type="presOf" srcId="{372C2D89-DF71-424A-B478-C866B71DA9F6}" destId="{D9764D66-9DC6-4CFD-BC77-263DE1EEC273}" srcOrd="0" destOrd="0" presId="urn:microsoft.com/office/officeart/2005/8/layout/vList5"/>
    <dgm:cxn modelId="{12AC86F1-B7A8-4117-8B8B-6F388BCB7835}" srcId="{34A7A5CC-BB9C-4661-83E6-02AA487B9BE7}" destId="{372C2D89-DF71-424A-B478-C866B71DA9F6}" srcOrd="3" destOrd="0" parTransId="{FAF5E509-2288-468F-811F-C8740691AEBE}" sibTransId="{29FE6B0D-8D3F-4604-AAE0-D8A3F6971904}"/>
    <dgm:cxn modelId="{329916CA-CC5B-4E07-8C0E-F318DA69B79B}" type="presOf" srcId="{217A076E-372D-48DE-B512-C2FC95162DC2}" destId="{24F0A989-7DD2-49BF-A252-2B21628BA6F6}" srcOrd="0" destOrd="0" presId="urn:microsoft.com/office/officeart/2005/8/layout/vList5"/>
    <dgm:cxn modelId="{ACEEF820-6CE0-4EC7-99AC-94D69EA04DD3}" srcId="{34A7A5CC-BB9C-4661-83E6-02AA487B9BE7}" destId="{09407049-4A1B-4BB4-A7F5-74657FAF484D}" srcOrd="1" destOrd="0" parTransId="{5ABAC80A-0DF2-4EE2-BBCA-D4C94C2E62E7}" sibTransId="{8FF4DF81-45EB-4994-8C32-44F57136B38B}"/>
    <dgm:cxn modelId="{9BEEF5A7-F89F-44E0-B88F-3824329E297D}" type="presOf" srcId="{09407049-4A1B-4BB4-A7F5-74657FAF484D}" destId="{CECF1270-2FA4-4258-A659-D154CA7E0982}" srcOrd="0" destOrd="0" presId="urn:microsoft.com/office/officeart/2005/8/layout/vList5"/>
    <dgm:cxn modelId="{902CD02E-25DB-4C07-9DFE-E5F48063B50E}" srcId="{217A076E-372D-48DE-B512-C2FC95162DC2}" destId="{1F5C6879-74AE-43DA-8A71-CAEC886D173E}" srcOrd="0" destOrd="0" parTransId="{4E1BDBD6-4630-4C88-8724-D3364720AE07}" sibTransId="{3057E95E-25E1-4117-8DEE-DAB284B4150F}"/>
    <dgm:cxn modelId="{6FF429EC-C6E5-43A2-9D9E-C61ED8BC7435}" srcId="{E0DDF971-AC32-4FEC-A709-645F91EA0542}" destId="{EE86697D-468E-403A-A945-6A9514F4E225}" srcOrd="0" destOrd="0" parTransId="{782AD552-33A6-4116-9464-9BE7A4B36BEC}" sibTransId="{6DCE3EE4-339E-4180-A5C1-7D8C0F6C8A79}"/>
    <dgm:cxn modelId="{749C2F2E-E0DC-48B2-8E5D-1D8274710B3C}" type="presOf" srcId="{2324C565-B6FD-46CF-9CE9-8E47C7E4B9E1}" destId="{E6FF245E-D45A-42B7-B8FD-CE3737066FC7}" srcOrd="0" destOrd="0" presId="urn:microsoft.com/office/officeart/2005/8/layout/vList5"/>
    <dgm:cxn modelId="{3DD64087-7457-4A9C-BA6C-E6C197CD0BC1}" srcId="{34A7A5CC-BB9C-4661-83E6-02AA487B9BE7}" destId="{217A076E-372D-48DE-B512-C2FC95162DC2}" srcOrd="4" destOrd="0" parTransId="{67D04CB3-9F1B-4EB0-828E-6B42144022CA}" sibTransId="{E4114410-3EA5-4C06-A5F8-6C08636ABA82}"/>
    <dgm:cxn modelId="{DBB0DE6E-150F-4018-9664-65A5D51A26D1}" type="presOf" srcId="{7E005E87-773D-4CBB-BE88-04B96775D410}" destId="{598735F2-C9B6-41A0-8D41-7A327FEBB5D9}" srcOrd="0" destOrd="0" presId="urn:microsoft.com/office/officeart/2005/8/layout/vList5"/>
    <dgm:cxn modelId="{419370F4-4113-465A-A484-24FE801E7665}" type="presOf" srcId="{EE86697D-468E-403A-A945-6A9514F4E225}" destId="{FEF618AB-CE29-415A-8E00-79A8104FDEEA}" srcOrd="0" destOrd="0" presId="urn:microsoft.com/office/officeart/2005/8/layout/vList5"/>
    <dgm:cxn modelId="{EC8C9B5C-A1B6-412E-B0F5-E51BA8CFF269}" type="presOf" srcId="{E0DDF971-AC32-4FEC-A709-645F91EA0542}" destId="{6C56029D-6322-4D6C-9489-250C154A7633}" srcOrd="0" destOrd="0" presId="urn:microsoft.com/office/officeart/2005/8/layout/vList5"/>
    <dgm:cxn modelId="{D2C3523F-B41A-48A1-BFDB-BF89707169AA}" srcId="{34A7A5CC-BB9C-4661-83E6-02AA487B9BE7}" destId="{1E5C5B02-4D85-4B17-8FB0-C2AB2139FD0C}" srcOrd="2" destOrd="0" parTransId="{E50CC9DF-7E60-434F-9A9A-92A0507B50E1}" sibTransId="{BB0ECD86-D132-4974-B85A-D59323F5C8E0}"/>
    <dgm:cxn modelId="{AF57C756-D0A3-4E65-B173-32F91957C41E}" srcId="{09407049-4A1B-4BB4-A7F5-74657FAF484D}" destId="{7E005E87-773D-4CBB-BE88-04B96775D410}" srcOrd="0" destOrd="0" parTransId="{124A2428-0095-407F-BBB3-93DDA732E812}" sibTransId="{AB571A5C-32FB-4D97-A6FA-B498D70526EF}"/>
    <dgm:cxn modelId="{0DB3D223-167F-4A3F-8CDB-B78FB11476C6}" type="presOf" srcId="{4134E053-9B17-4BBA-A2BF-68E276E6EDBE}" destId="{6752EC28-A804-44AD-BBCA-8B8002ACF266}" srcOrd="0" destOrd="0" presId="urn:microsoft.com/office/officeart/2005/8/layout/vList5"/>
    <dgm:cxn modelId="{02E14CCB-52BC-41A3-A63F-BCC47FE79AE1}" type="presOf" srcId="{F6EF39A4-46C5-4B09-A160-D61E52FDFEF3}" destId="{7D4A4D85-B03E-4105-86B8-69A9CFB21714}" srcOrd="0" destOrd="0" presId="urn:microsoft.com/office/officeart/2005/8/layout/vList5"/>
    <dgm:cxn modelId="{703E63BF-DF41-416E-8F12-EF0100C249B1}" type="presOf" srcId="{1F5C6879-74AE-43DA-8A71-CAEC886D173E}" destId="{FB99A444-75DC-4215-B5BF-91536316C761}" srcOrd="0" destOrd="0" presId="urn:microsoft.com/office/officeart/2005/8/layout/vList5"/>
    <dgm:cxn modelId="{AD0DE71F-1376-4BC0-9B50-E9A5273306A4}" srcId="{34A7A5CC-BB9C-4661-83E6-02AA487B9BE7}" destId="{2324C565-B6FD-46CF-9CE9-8E47C7E4B9E1}" srcOrd="0" destOrd="0" parTransId="{0BA77D4E-274C-4CB0-ACD3-460CEFF706E9}" sibTransId="{F3670AF5-4032-4F35-8BBC-BCA59136C2B4}"/>
    <dgm:cxn modelId="{9BAF6384-D107-4177-BB19-4B80A784322F}" type="presOf" srcId="{1E5C5B02-4D85-4B17-8FB0-C2AB2139FD0C}" destId="{03BDCD54-2F1C-4C39-9173-B9590EFD2F88}" srcOrd="0" destOrd="0" presId="urn:microsoft.com/office/officeart/2005/8/layout/vList5"/>
    <dgm:cxn modelId="{922F0B0D-64D7-4FFB-900D-97F6DB8150C7}" srcId="{1E5C5B02-4D85-4B17-8FB0-C2AB2139FD0C}" destId="{4134E053-9B17-4BBA-A2BF-68E276E6EDBE}" srcOrd="0" destOrd="0" parTransId="{B23CCFFB-ADA5-45AD-804E-EF3B9F5C3DCC}" sibTransId="{C96C25D7-3080-41A6-A35B-4867A1F62710}"/>
    <dgm:cxn modelId="{2C33EEAF-17C6-4BBA-94ED-0F065935CF38}" srcId="{2324C565-B6FD-46CF-9CE9-8E47C7E4B9E1}" destId="{ECB94B89-91C9-4B9B-B5A3-70F1FC323016}" srcOrd="0" destOrd="0" parTransId="{7F075F96-300E-4202-A4D9-8FD28C43BBD5}" sibTransId="{0545A295-70F5-49EA-9C0B-4AAE1D3D3327}"/>
    <dgm:cxn modelId="{A658F1F4-69E4-4449-BC25-905451DE0133}" srcId="{34A7A5CC-BB9C-4661-83E6-02AA487B9BE7}" destId="{E0DDF971-AC32-4FEC-A709-645F91EA0542}" srcOrd="5" destOrd="0" parTransId="{9A113E7F-8C08-4468-B1B0-F600AF342459}" sibTransId="{79A8CFF3-ED1D-4F43-B10C-1021D42BE510}"/>
    <dgm:cxn modelId="{2C6414DD-041B-494F-A87E-81B290ABE275}" type="presOf" srcId="{34A7A5CC-BB9C-4661-83E6-02AA487B9BE7}" destId="{3CA1D2D1-A17A-45BF-864A-48FB6E44DA53}" srcOrd="0" destOrd="0" presId="urn:microsoft.com/office/officeart/2005/8/layout/vList5"/>
    <dgm:cxn modelId="{90B46304-8B74-4EDA-A6D0-5E0309AD79A3}" type="presOf" srcId="{ECB94B89-91C9-4B9B-B5A3-70F1FC323016}" destId="{7BAE7B23-0318-4620-B8C1-5990A2975770}" srcOrd="0" destOrd="0" presId="urn:microsoft.com/office/officeart/2005/8/layout/vList5"/>
    <dgm:cxn modelId="{61E47C74-800D-4534-8262-D14A6B6CC8A4}" srcId="{372C2D89-DF71-424A-B478-C866B71DA9F6}" destId="{F6EF39A4-46C5-4B09-A160-D61E52FDFEF3}" srcOrd="0" destOrd="0" parTransId="{9E12880F-FC63-4C93-9827-2D270094E32D}" sibTransId="{E222CE1C-E95F-486F-98B2-8B7CF0CD0718}"/>
    <dgm:cxn modelId="{E38B627F-A455-4AED-A8D1-4FBE038E319E}" type="presParOf" srcId="{3CA1D2D1-A17A-45BF-864A-48FB6E44DA53}" destId="{B707E232-C7D8-4B43-813A-10A42B3D258F}" srcOrd="0" destOrd="0" presId="urn:microsoft.com/office/officeart/2005/8/layout/vList5"/>
    <dgm:cxn modelId="{B6AF3C0E-7586-4DFE-B41D-135964434C75}" type="presParOf" srcId="{B707E232-C7D8-4B43-813A-10A42B3D258F}" destId="{E6FF245E-D45A-42B7-B8FD-CE3737066FC7}" srcOrd="0" destOrd="0" presId="urn:microsoft.com/office/officeart/2005/8/layout/vList5"/>
    <dgm:cxn modelId="{4D5ECBAF-40A2-46D9-A8F0-244868665474}" type="presParOf" srcId="{B707E232-C7D8-4B43-813A-10A42B3D258F}" destId="{7BAE7B23-0318-4620-B8C1-5990A2975770}" srcOrd="1" destOrd="0" presId="urn:microsoft.com/office/officeart/2005/8/layout/vList5"/>
    <dgm:cxn modelId="{B1EF978A-FFF5-4536-A4BE-32B7844F6046}" type="presParOf" srcId="{3CA1D2D1-A17A-45BF-864A-48FB6E44DA53}" destId="{C6AA77C5-4411-4C7A-809C-926901E3D487}" srcOrd="1" destOrd="0" presId="urn:microsoft.com/office/officeart/2005/8/layout/vList5"/>
    <dgm:cxn modelId="{1767E8D9-8785-4EB5-A686-05DAD9242715}" type="presParOf" srcId="{3CA1D2D1-A17A-45BF-864A-48FB6E44DA53}" destId="{2CC8B5EA-BD89-4A43-80C0-820ACC0B5DC7}" srcOrd="2" destOrd="0" presId="urn:microsoft.com/office/officeart/2005/8/layout/vList5"/>
    <dgm:cxn modelId="{13E0C018-5F27-4EBB-9479-E1915A98C699}" type="presParOf" srcId="{2CC8B5EA-BD89-4A43-80C0-820ACC0B5DC7}" destId="{CECF1270-2FA4-4258-A659-D154CA7E0982}" srcOrd="0" destOrd="0" presId="urn:microsoft.com/office/officeart/2005/8/layout/vList5"/>
    <dgm:cxn modelId="{7D1C96A0-B506-4DE5-B288-D1D3C8B7426F}" type="presParOf" srcId="{2CC8B5EA-BD89-4A43-80C0-820ACC0B5DC7}" destId="{598735F2-C9B6-41A0-8D41-7A327FEBB5D9}" srcOrd="1" destOrd="0" presId="urn:microsoft.com/office/officeart/2005/8/layout/vList5"/>
    <dgm:cxn modelId="{9EA62024-164C-4D9A-8A18-83523446B550}" type="presParOf" srcId="{3CA1D2D1-A17A-45BF-864A-48FB6E44DA53}" destId="{8AD35643-4F51-4C9C-B07D-F199FB5124C7}" srcOrd="3" destOrd="0" presId="urn:microsoft.com/office/officeart/2005/8/layout/vList5"/>
    <dgm:cxn modelId="{A32B2E4C-8F39-405C-9D23-67F5AD4A6F80}" type="presParOf" srcId="{3CA1D2D1-A17A-45BF-864A-48FB6E44DA53}" destId="{65408EFB-118C-4288-A617-C38BE45B3B8F}" srcOrd="4" destOrd="0" presId="urn:microsoft.com/office/officeart/2005/8/layout/vList5"/>
    <dgm:cxn modelId="{BEC62D98-7E1A-4DE1-8FE3-5D87F63D9B11}" type="presParOf" srcId="{65408EFB-118C-4288-A617-C38BE45B3B8F}" destId="{03BDCD54-2F1C-4C39-9173-B9590EFD2F88}" srcOrd="0" destOrd="0" presId="urn:microsoft.com/office/officeart/2005/8/layout/vList5"/>
    <dgm:cxn modelId="{496C02F7-DDDF-4111-88C7-1B0EC54A821C}" type="presParOf" srcId="{65408EFB-118C-4288-A617-C38BE45B3B8F}" destId="{6752EC28-A804-44AD-BBCA-8B8002ACF266}" srcOrd="1" destOrd="0" presId="urn:microsoft.com/office/officeart/2005/8/layout/vList5"/>
    <dgm:cxn modelId="{7B6CF9D4-12BB-47F7-AA68-6D7BD33889FA}" type="presParOf" srcId="{3CA1D2D1-A17A-45BF-864A-48FB6E44DA53}" destId="{CA2CB585-F765-4A51-BF28-4EED0B6E42C7}" srcOrd="5" destOrd="0" presId="urn:microsoft.com/office/officeart/2005/8/layout/vList5"/>
    <dgm:cxn modelId="{DAD068A6-9A46-4A59-A4A0-527A81DCAE6B}" type="presParOf" srcId="{3CA1D2D1-A17A-45BF-864A-48FB6E44DA53}" destId="{476100B4-D165-4654-958B-FC32BD644E2C}" srcOrd="6" destOrd="0" presId="urn:microsoft.com/office/officeart/2005/8/layout/vList5"/>
    <dgm:cxn modelId="{41070922-B222-4909-9B6C-52A15BE4CFCF}" type="presParOf" srcId="{476100B4-D165-4654-958B-FC32BD644E2C}" destId="{D9764D66-9DC6-4CFD-BC77-263DE1EEC273}" srcOrd="0" destOrd="0" presId="urn:microsoft.com/office/officeart/2005/8/layout/vList5"/>
    <dgm:cxn modelId="{5D1BF5EA-61E1-4996-A1A5-548631B8479B}" type="presParOf" srcId="{476100B4-D165-4654-958B-FC32BD644E2C}" destId="{7D4A4D85-B03E-4105-86B8-69A9CFB21714}" srcOrd="1" destOrd="0" presId="urn:microsoft.com/office/officeart/2005/8/layout/vList5"/>
    <dgm:cxn modelId="{FA849DFB-042B-41F1-84A3-CEDFCC6834BF}" type="presParOf" srcId="{3CA1D2D1-A17A-45BF-864A-48FB6E44DA53}" destId="{2FF0F307-CF6C-4CDD-92C5-87FBB723DBE0}" srcOrd="7" destOrd="0" presId="urn:microsoft.com/office/officeart/2005/8/layout/vList5"/>
    <dgm:cxn modelId="{9C3CAEC4-6EB0-4F3B-A601-EE38F985D1F5}" type="presParOf" srcId="{3CA1D2D1-A17A-45BF-864A-48FB6E44DA53}" destId="{EDB461EF-5A62-4889-8C76-9DE8091A5D76}" srcOrd="8" destOrd="0" presId="urn:microsoft.com/office/officeart/2005/8/layout/vList5"/>
    <dgm:cxn modelId="{C7CE69EE-D2E9-48C9-9E60-A777AF6AD421}" type="presParOf" srcId="{EDB461EF-5A62-4889-8C76-9DE8091A5D76}" destId="{24F0A989-7DD2-49BF-A252-2B21628BA6F6}" srcOrd="0" destOrd="0" presId="urn:microsoft.com/office/officeart/2005/8/layout/vList5"/>
    <dgm:cxn modelId="{8253CA50-1BC8-40F5-9815-364316E655A4}" type="presParOf" srcId="{EDB461EF-5A62-4889-8C76-9DE8091A5D76}" destId="{FB99A444-75DC-4215-B5BF-91536316C761}" srcOrd="1" destOrd="0" presId="urn:microsoft.com/office/officeart/2005/8/layout/vList5"/>
    <dgm:cxn modelId="{5F85D0FF-589F-4F46-BBF0-6C467A817366}" type="presParOf" srcId="{3CA1D2D1-A17A-45BF-864A-48FB6E44DA53}" destId="{B7302385-F89F-47F2-9BFD-42933369D761}" srcOrd="9" destOrd="0" presId="urn:microsoft.com/office/officeart/2005/8/layout/vList5"/>
    <dgm:cxn modelId="{54073431-DC8F-4ED2-BC03-08AE7F17AD92}" type="presParOf" srcId="{3CA1D2D1-A17A-45BF-864A-48FB6E44DA53}" destId="{69C62A21-7740-4F45-9852-90C47338BAD9}" srcOrd="10" destOrd="0" presId="urn:microsoft.com/office/officeart/2005/8/layout/vList5"/>
    <dgm:cxn modelId="{4BFB64B3-6C6F-4D47-9ED5-D864C38BB5BD}" type="presParOf" srcId="{69C62A21-7740-4F45-9852-90C47338BAD9}" destId="{6C56029D-6322-4D6C-9489-250C154A7633}" srcOrd="0" destOrd="0" presId="urn:microsoft.com/office/officeart/2005/8/layout/vList5"/>
    <dgm:cxn modelId="{7CD89F17-3710-4F4B-992C-E38BB2E0E0EC}" type="presParOf" srcId="{69C62A21-7740-4F45-9852-90C47338BAD9}" destId="{FEF618AB-CE29-415A-8E00-79A8104FDE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BF3DB4D-0702-4A52-9A5F-1202AB72C8F0}" type="doc">
      <dgm:prSet loTypeId="urn:microsoft.com/office/officeart/2005/8/layout/hProcess9" loCatId="process" qsTypeId="urn:microsoft.com/office/officeart/2005/8/quickstyle/simple4" qsCatId="simple" csTypeId="urn:microsoft.com/office/officeart/2005/8/colors/colorful2" csCatId="colorful" phldr="1"/>
      <dgm:spPr/>
    </dgm:pt>
    <dgm:pt modelId="{9292136B-2BA7-43B7-BECB-8C5654B43A3A}">
      <dgm:prSet phldrT="[ข้อความ]" custT="1"/>
      <dgm:spPr>
        <a:solidFill>
          <a:srgbClr val="FFCC00"/>
        </a:solidFill>
      </dgm:spPr>
      <dgm:t>
        <a:bodyPr/>
        <a:lstStyle/>
        <a:p>
          <a:pPr algn="ctr"/>
          <a:r>
            <a:rPr lang="en-US" sz="3000" b="1" kern="100" cap="none" spc="0" baseline="0" dirty="0" err="1" smtClean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Rituximab</a:t>
          </a:r>
          <a:endParaRPr lang="th-TH" sz="3000" b="1" kern="100" cap="none" spc="0" baseline="0" dirty="0" smtClean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  <a:p>
          <a:pPr algn="ctr"/>
          <a:r>
            <a:rPr lang="en-US" sz="3000" b="1" kern="100" cap="none" spc="0" baseline="0" dirty="0" err="1" smtClean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Etanercept</a:t>
          </a:r>
          <a:endParaRPr lang="en-US" sz="3000" b="1" kern="100" cap="none" spc="0" baseline="0" dirty="0" smtClean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  <a:p>
          <a:pPr algn="ctr"/>
          <a:r>
            <a:rPr lang="en-US" sz="3000" b="1" kern="100" cap="none" spc="0" baseline="0" dirty="0" err="1" smtClean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Infliximab</a:t>
          </a:r>
          <a:r>
            <a:rPr lang="th-TH" sz="3000" b="1" kern="100" cap="none" spc="0" baseline="0" dirty="0" smtClean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 </a:t>
          </a:r>
          <a:endParaRPr lang="en-US" sz="3000" b="1" kern="100" cap="none" spc="0" baseline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1D8231ED-679C-4582-9713-6F55E898D7E4}" type="parTrans" cxnId="{29C5FD6A-FE2F-4E84-9468-B6D2F586E274}">
      <dgm:prSet/>
      <dgm:spPr/>
      <dgm:t>
        <a:bodyPr/>
        <a:lstStyle/>
        <a:p>
          <a:endParaRPr lang="en-US"/>
        </a:p>
      </dgm:t>
    </dgm:pt>
    <dgm:pt modelId="{DF561644-F467-4334-AC90-D5398AEF7654}" type="sibTrans" cxnId="{29C5FD6A-FE2F-4E84-9468-B6D2F586E274}">
      <dgm:prSet/>
      <dgm:spPr/>
      <dgm:t>
        <a:bodyPr/>
        <a:lstStyle/>
        <a:p>
          <a:endParaRPr lang="en-US"/>
        </a:p>
      </dgm:t>
    </dgm:pt>
    <dgm:pt modelId="{66A9FFC7-A673-456C-8F92-CA729A4949F0}">
      <dgm:prSet phldrT="[ข้อความ]" custT="1"/>
      <dgm:spPr>
        <a:solidFill>
          <a:srgbClr val="FFCC00"/>
        </a:solidFill>
      </dgm:spPr>
      <dgm:t>
        <a:bodyPr/>
        <a:lstStyle/>
        <a:p>
          <a:r>
            <a:rPr lang="th-TH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เบิกจ่ายตรง</a:t>
          </a:r>
          <a:endParaRPr lang="en-US" sz="4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FEC103FB-BE51-47D3-96D7-2D74C51A3917}" type="parTrans" cxnId="{9A3E7906-FA5D-4EEB-B29F-9A23674D1284}">
      <dgm:prSet/>
      <dgm:spPr/>
      <dgm:t>
        <a:bodyPr/>
        <a:lstStyle/>
        <a:p>
          <a:endParaRPr lang="en-US"/>
        </a:p>
      </dgm:t>
    </dgm:pt>
    <dgm:pt modelId="{D816140C-0437-482A-8A9E-B001B4021650}" type="sibTrans" cxnId="{9A3E7906-FA5D-4EEB-B29F-9A23674D1284}">
      <dgm:prSet/>
      <dgm:spPr/>
      <dgm:t>
        <a:bodyPr/>
        <a:lstStyle/>
        <a:p>
          <a:endParaRPr lang="en-US"/>
        </a:p>
      </dgm:t>
    </dgm:pt>
    <dgm:pt modelId="{ADAC0CA6-8578-4CF3-B6FA-58B641FCACB7}">
      <dgm:prSet phldrT="[ข้อความ]" custT="1"/>
      <dgm:spPr>
        <a:solidFill>
          <a:srgbClr val="FFCC00"/>
        </a:solidFill>
      </dgm:spPr>
      <dgm:t>
        <a:bodyPr/>
        <a:lstStyle/>
        <a:p>
          <a:r>
            <a:rPr lang="th-TH" sz="4400" b="1" cap="none" spc="0" dirty="0" smtClean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ห้ามเบิกยา  “</a:t>
          </a:r>
          <a:r>
            <a:rPr lang="th-TH" sz="4400" b="1" cap="none" spc="0" dirty="0" err="1" smtClean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ชีว</a:t>
          </a:r>
          <a:r>
            <a:rPr lang="th-TH" sz="4400" b="1" cap="none" spc="0" dirty="0" smtClean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วัตถุอื่น”</a:t>
          </a:r>
          <a:endParaRPr lang="en-US" sz="4400" baseline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A19384F7-23BC-4E14-B49D-148B6717633C}" type="parTrans" cxnId="{088C23E5-091E-4AB0-9B26-0A5D5E29F9EB}">
      <dgm:prSet/>
      <dgm:spPr/>
      <dgm:t>
        <a:bodyPr/>
        <a:lstStyle/>
        <a:p>
          <a:endParaRPr lang="en-US"/>
        </a:p>
      </dgm:t>
    </dgm:pt>
    <dgm:pt modelId="{DE510714-108B-4FE1-AA29-3E42D032C19A}" type="sibTrans" cxnId="{088C23E5-091E-4AB0-9B26-0A5D5E29F9EB}">
      <dgm:prSet/>
      <dgm:spPr/>
      <dgm:t>
        <a:bodyPr/>
        <a:lstStyle/>
        <a:p>
          <a:endParaRPr lang="en-US"/>
        </a:p>
      </dgm:t>
    </dgm:pt>
    <dgm:pt modelId="{1D5B8037-7768-4D1B-8E4C-B753B7CBE9AD}" type="pres">
      <dgm:prSet presAssocID="{CBF3DB4D-0702-4A52-9A5F-1202AB72C8F0}" presName="CompostProcess" presStyleCnt="0">
        <dgm:presLayoutVars>
          <dgm:dir/>
          <dgm:resizeHandles val="exact"/>
        </dgm:presLayoutVars>
      </dgm:prSet>
      <dgm:spPr/>
    </dgm:pt>
    <dgm:pt modelId="{F9CC408A-8BF4-4E59-9C11-C2697ACD7517}" type="pres">
      <dgm:prSet presAssocID="{CBF3DB4D-0702-4A52-9A5F-1202AB72C8F0}" presName="arrow" presStyleLbl="bgShp" presStyleIdx="0" presStyleCnt="1"/>
      <dgm:spPr>
        <a:solidFill>
          <a:srgbClr val="008000"/>
        </a:solidFill>
      </dgm:spPr>
    </dgm:pt>
    <dgm:pt modelId="{B89A9076-4240-4F4F-8417-6480A320FD02}" type="pres">
      <dgm:prSet presAssocID="{CBF3DB4D-0702-4A52-9A5F-1202AB72C8F0}" presName="linearProcess" presStyleCnt="0"/>
      <dgm:spPr/>
    </dgm:pt>
    <dgm:pt modelId="{B96BFCE6-A121-44B5-9ED1-E2A4B445AD81}" type="pres">
      <dgm:prSet presAssocID="{9292136B-2BA7-43B7-BECB-8C5654B43A3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685247-28E3-4F67-8E7B-DE8CD71FE5EF}" type="pres">
      <dgm:prSet presAssocID="{DF561644-F467-4334-AC90-D5398AEF7654}" presName="sibTrans" presStyleCnt="0"/>
      <dgm:spPr/>
    </dgm:pt>
    <dgm:pt modelId="{ACBD9566-DBDE-4CED-A6D5-8EBDD169C556}" type="pres">
      <dgm:prSet presAssocID="{66A9FFC7-A673-456C-8F92-CA729A4949F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8903C-C00A-4374-A1F5-06CA0338A17A}" type="pres">
      <dgm:prSet presAssocID="{D816140C-0437-482A-8A9E-B001B4021650}" presName="sibTrans" presStyleCnt="0"/>
      <dgm:spPr/>
    </dgm:pt>
    <dgm:pt modelId="{8840F936-4F75-4566-B1B9-3C5E58BE0598}" type="pres">
      <dgm:prSet presAssocID="{ADAC0CA6-8578-4CF3-B6FA-58B641FCACB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725BB1-C97E-4AA5-AEFD-BEF8716E1A1E}" type="presOf" srcId="{ADAC0CA6-8578-4CF3-B6FA-58B641FCACB7}" destId="{8840F936-4F75-4566-B1B9-3C5E58BE0598}" srcOrd="0" destOrd="0" presId="urn:microsoft.com/office/officeart/2005/8/layout/hProcess9"/>
    <dgm:cxn modelId="{9A3E7906-FA5D-4EEB-B29F-9A23674D1284}" srcId="{CBF3DB4D-0702-4A52-9A5F-1202AB72C8F0}" destId="{66A9FFC7-A673-456C-8F92-CA729A4949F0}" srcOrd="1" destOrd="0" parTransId="{FEC103FB-BE51-47D3-96D7-2D74C51A3917}" sibTransId="{D816140C-0437-482A-8A9E-B001B4021650}"/>
    <dgm:cxn modelId="{088C23E5-091E-4AB0-9B26-0A5D5E29F9EB}" srcId="{CBF3DB4D-0702-4A52-9A5F-1202AB72C8F0}" destId="{ADAC0CA6-8578-4CF3-B6FA-58B641FCACB7}" srcOrd="2" destOrd="0" parTransId="{A19384F7-23BC-4E14-B49D-148B6717633C}" sibTransId="{DE510714-108B-4FE1-AA29-3E42D032C19A}"/>
    <dgm:cxn modelId="{29C5FD6A-FE2F-4E84-9468-B6D2F586E274}" srcId="{CBF3DB4D-0702-4A52-9A5F-1202AB72C8F0}" destId="{9292136B-2BA7-43B7-BECB-8C5654B43A3A}" srcOrd="0" destOrd="0" parTransId="{1D8231ED-679C-4582-9713-6F55E898D7E4}" sibTransId="{DF561644-F467-4334-AC90-D5398AEF7654}"/>
    <dgm:cxn modelId="{5D9AAB00-3BB3-44E1-BBAB-CE61A2788595}" type="presOf" srcId="{66A9FFC7-A673-456C-8F92-CA729A4949F0}" destId="{ACBD9566-DBDE-4CED-A6D5-8EBDD169C556}" srcOrd="0" destOrd="0" presId="urn:microsoft.com/office/officeart/2005/8/layout/hProcess9"/>
    <dgm:cxn modelId="{3EE3F5D4-FAC5-4031-9CB8-D8E5444E9A1E}" type="presOf" srcId="{9292136B-2BA7-43B7-BECB-8C5654B43A3A}" destId="{B96BFCE6-A121-44B5-9ED1-E2A4B445AD81}" srcOrd="0" destOrd="0" presId="urn:microsoft.com/office/officeart/2005/8/layout/hProcess9"/>
    <dgm:cxn modelId="{6812C565-90E0-4550-857F-29017B427519}" type="presOf" srcId="{CBF3DB4D-0702-4A52-9A5F-1202AB72C8F0}" destId="{1D5B8037-7768-4D1B-8E4C-B753B7CBE9AD}" srcOrd="0" destOrd="0" presId="urn:microsoft.com/office/officeart/2005/8/layout/hProcess9"/>
    <dgm:cxn modelId="{F5C25C02-4C47-4C54-9EE3-2BC00FBE3996}" type="presParOf" srcId="{1D5B8037-7768-4D1B-8E4C-B753B7CBE9AD}" destId="{F9CC408A-8BF4-4E59-9C11-C2697ACD7517}" srcOrd="0" destOrd="0" presId="urn:microsoft.com/office/officeart/2005/8/layout/hProcess9"/>
    <dgm:cxn modelId="{BEED68EE-46C0-4DF5-A7CE-BCC8F6BBAABA}" type="presParOf" srcId="{1D5B8037-7768-4D1B-8E4C-B753B7CBE9AD}" destId="{B89A9076-4240-4F4F-8417-6480A320FD02}" srcOrd="1" destOrd="0" presId="urn:microsoft.com/office/officeart/2005/8/layout/hProcess9"/>
    <dgm:cxn modelId="{4E80FF93-EAEB-4CD3-AA69-3BD9CC091413}" type="presParOf" srcId="{B89A9076-4240-4F4F-8417-6480A320FD02}" destId="{B96BFCE6-A121-44B5-9ED1-E2A4B445AD81}" srcOrd="0" destOrd="0" presId="urn:microsoft.com/office/officeart/2005/8/layout/hProcess9"/>
    <dgm:cxn modelId="{81082D89-9099-4913-9B30-FB74830D529E}" type="presParOf" srcId="{B89A9076-4240-4F4F-8417-6480A320FD02}" destId="{86685247-28E3-4F67-8E7B-DE8CD71FE5EF}" srcOrd="1" destOrd="0" presId="urn:microsoft.com/office/officeart/2005/8/layout/hProcess9"/>
    <dgm:cxn modelId="{E97FE092-F098-4A36-B8F6-4E58BF7870A5}" type="presParOf" srcId="{B89A9076-4240-4F4F-8417-6480A320FD02}" destId="{ACBD9566-DBDE-4CED-A6D5-8EBDD169C556}" srcOrd="2" destOrd="0" presId="urn:microsoft.com/office/officeart/2005/8/layout/hProcess9"/>
    <dgm:cxn modelId="{843ACE18-5A22-4797-8C7E-B279B4AB469C}" type="presParOf" srcId="{B89A9076-4240-4F4F-8417-6480A320FD02}" destId="{A028903C-C00A-4374-A1F5-06CA0338A17A}" srcOrd="3" destOrd="0" presId="urn:microsoft.com/office/officeart/2005/8/layout/hProcess9"/>
    <dgm:cxn modelId="{2FB16B9B-F01A-420D-AA81-B63E56E37A63}" type="presParOf" srcId="{B89A9076-4240-4F4F-8417-6480A320FD02}" destId="{8840F936-4F75-4566-B1B9-3C5E58BE059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4C30B20-C1B8-4D40-9A9D-F1298C72159D}" type="doc">
      <dgm:prSet loTypeId="urn:microsoft.com/office/officeart/2005/8/layout/vList6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D9F5B9C-2B95-489F-979C-F3457E75AE03}">
      <dgm:prSet phldrT="[ข้อความ]"/>
      <dgm:spPr>
        <a:solidFill>
          <a:srgbClr val="FFCC00"/>
        </a:solidFill>
      </dgm:spPr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th-TH" b="1" cap="none" spc="0" dirty="0" smtClean="0">
              <a:ln w="5080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เงื่อนไข</a:t>
          </a:r>
          <a:endParaRPr lang="en-US" b="1" cap="none" spc="0" dirty="0">
            <a:ln w="5080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DF96F321-C9DC-4E23-A002-F9A2C89557FC}" type="parTrans" cxnId="{E09801E7-34EA-49ED-AB18-A4CE19B60351}">
      <dgm:prSet/>
      <dgm:spPr/>
      <dgm:t>
        <a:bodyPr/>
        <a:lstStyle/>
        <a:p>
          <a:endParaRPr lang="en-US"/>
        </a:p>
      </dgm:t>
    </dgm:pt>
    <dgm:pt modelId="{0FD55BE1-84A2-4F61-9292-F757E005B8D2}" type="sibTrans" cxnId="{E09801E7-34EA-49ED-AB18-A4CE19B60351}">
      <dgm:prSet/>
      <dgm:spPr/>
      <dgm:t>
        <a:bodyPr/>
        <a:lstStyle/>
        <a:p>
          <a:endParaRPr lang="en-US"/>
        </a:p>
      </dgm:t>
    </dgm:pt>
    <dgm:pt modelId="{A79FD719-B2D5-4714-B6F3-A41AC50DD1ED}">
      <dgm:prSet phldrT="[ข้อความ]"/>
      <dgm:spPr>
        <a:solidFill>
          <a:srgbClr val="008000">
            <a:alpha val="89804"/>
          </a:srgbClr>
        </a:solidFill>
      </dgm:spPr>
      <dgm:t>
        <a:bodyPr/>
        <a:lstStyle/>
        <a:p>
          <a:r>
            <a:rPr lang="th-TH" b="1" dirty="0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ห้ามเบิกใบเสร็จรับเงิน</a:t>
          </a:r>
          <a:endParaRPr lang="en-US" dirty="0"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74EB4975-F6CD-4B00-AA81-3DE96753A958}" type="parTrans" cxnId="{C16F239E-6505-4FAB-835F-78BBE89095F1}">
      <dgm:prSet/>
      <dgm:spPr/>
      <dgm:t>
        <a:bodyPr/>
        <a:lstStyle/>
        <a:p>
          <a:endParaRPr lang="en-US"/>
        </a:p>
      </dgm:t>
    </dgm:pt>
    <dgm:pt modelId="{A20D3840-BBC9-45EC-BC84-1A72BE2059F4}" type="sibTrans" cxnId="{C16F239E-6505-4FAB-835F-78BBE89095F1}">
      <dgm:prSet/>
      <dgm:spPr/>
      <dgm:t>
        <a:bodyPr/>
        <a:lstStyle/>
        <a:p>
          <a:endParaRPr lang="en-US"/>
        </a:p>
      </dgm:t>
    </dgm:pt>
    <dgm:pt modelId="{B6153693-44C6-4240-A81C-A319B9CA82E4}" type="pres">
      <dgm:prSet presAssocID="{04C30B20-C1B8-4D40-9A9D-F1298C72159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C78E194-FC0E-4B85-8B44-303079AB5A45}" type="pres">
      <dgm:prSet presAssocID="{3D9F5B9C-2B95-489F-979C-F3457E75AE03}" presName="linNode" presStyleCnt="0"/>
      <dgm:spPr/>
      <dgm:t>
        <a:bodyPr/>
        <a:lstStyle/>
        <a:p>
          <a:endParaRPr lang="en-US"/>
        </a:p>
      </dgm:t>
    </dgm:pt>
    <dgm:pt modelId="{8F271B1E-D051-4D56-8DEB-FF5E38A9548A}" type="pres">
      <dgm:prSet presAssocID="{3D9F5B9C-2B95-489F-979C-F3457E75AE03}" presName="parentShp" presStyleLbl="node1" presStyleIdx="0" presStyleCnt="1" custScaleX="73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CCA519-5E71-426A-9E2A-F7F5AE5076ED}" type="pres">
      <dgm:prSet presAssocID="{3D9F5B9C-2B95-489F-979C-F3457E75AE03}" presName="childShp" presStyleLbl="bgAccFollowNode1" presStyleIdx="0" presStyleCnt="1" custScaleX="1179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9801E7-34EA-49ED-AB18-A4CE19B60351}" srcId="{04C30B20-C1B8-4D40-9A9D-F1298C72159D}" destId="{3D9F5B9C-2B95-489F-979C-F3457E75AE03}" srcOrd="0" destOrd="0" parTransId="{DF96F321-C9DC-4E23-A002-F9A2C89557FC}" sibTransId="{0FD55BE1-84A2-4F61-9292-F757E005B8D2}"/>
    <dgm:cxn modelId="{0E83B6C1-FE4C-479C-9B1F-3DEB4D4EC20F}" type="presOf" srcId="{3D9F5B9C-2B95-489F-979C-F3457E75AE03}" destId="{8F271B1E-D051-4D56-8DEB-FF5E38A9548A}" srcOrd="0" destOrd="0" presId="urn:microsoft.com/office/officeart/2005/8/layout/vList6"/>
    <dgm:cxn modelId="{835FA3BE-4AAC-42D5-96E8-F62652E05846}" type="presOf" srcId="{A79FD719-B2D5-4714-B6F3-A41AC50DD1ED}" destId="{0ECCA519-5E71-426A-9E2A-F7F5AE5076ED}" srcOrd="0" destOrd="0" presId="urn:microsoft.com/office/officeart/2005/8/layout/vList6"/>
    <dgm:cxn modelId="{541ACBAD-22A3-4C8B-AF3E-5DD0B89D4E9F}" type="presOf" srcId="{04C30B20-C1B8-4D40-9A9D-F1298C72159D}" destId="{B6153693-44C6-4240-A81C-A319B9CA82E4}" srcOrd="0" destOrd="0" presId="urn:microsoft.com/office/officeart/2005/8/layout/vList6"/>
    <dgm:cxn modelId="{C16F239E-6505-4FAB-835F-78BBE89095F1}" srcId="{3D9F5B9C-2B95-489F-979C-F3457E75AE03}" destId="{A79FD719-B2D5-4714-B6F3-A41AC50DD1ED}" srcOrd="0" destOrd="0" parTransId="{74EB4975-F6CD-4B00-AA81-3DE96753A958}" sibTransId="{A20D3840-BBC9-45EC-BC84-1A72BE2059F4}"/>
    <dgm:cxn modelId="{C0FA6E76-0954-4857-8CD0-0EF4AFD423A3}" type="presParOf" srcId="{B6153693-44C6-4240-A81C-A319B9CA82E4}" destId="{5C78E194-FC0E-4B85-8B44-303079AB5A45}" srcOrd="0" destOrd="0" presId="urn:microsoft.com/office/officeart/2005/8/layout/vList6"/>
    <dgm:cxn modelId="{112B51B7-AB39-4C00-B98C-4015B6E39DDD}" type="presParOf" srcId="{5C78E194-FC0E-4B85-8B44-303079AB5A45}" destId="{8F271B1E-D051-4D56-8DEB-FF5E38A9548A}" srcOrd="0" destOrd="0" presId="urn:microsoft.com/office/officeart/2005/8/layout/vList6"/>
    <dgm:cxn modelId="{533724B7-FA8F-4150-8258-32173F98613B}" type="presParOf" srcId="{5C78E194-FC0E-4B85-8B44-303079AB5A45}" destId="{0ECCA519-5E71-426A-9E2A-F7F5AE5076E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8D5CE39-157D-4C2C-87EF-C2ADD1BF691A}" type="doc">
      <dgm:prSet loTypeId="urn:microsoft.com/office/officeart/2005/8/layout/hList6" loCatId="list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BD0B16D3-499F-4EE1-8E1D-571C5F7596DD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th-TH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แพทย์บันทึกข้อมูลการรักษาในเวชระเบียนเพื่อใช้ประกอบ  การตรวจสอบ</a:t>
          </a:r>
          <a:endParaRPr lang="en-US" sz="3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86924A92-01FA-4972-9903-DBD104A678F8}" type="parTrans" cxnId="{9E71EFC8-FC3E-4690-9C36-2F5599667695}">
      <dgm:prSet/>
      <dgm:spPr/>
      <dgm:t>
        <a:bodyPr/>
        <a:lstStyle/>
        <a:p>
          <a:endParaRPr lang="en-US"/>
        </a:p>
      </dgm:t>
    </dgm:pt>
    <dgm:pt modelId="{2B0EF2A8-0920-4738-A9E2-BB418F56ECF5}" type="sibTrans" cxnId="{9E71EFC8-FC3E-4690-9C36-2F5599667695}">
      <dgm:prSet/>
      <dgm:spPr/>
      <dgm:t>
        <a:bodyPr/>
        <a:lstStyle/>
        <a:p>
          <a:endParaRPr lang="en-US"/>
        </a:p>
      </dgm:t>
    </dgm:pt>
    <dgm:pt modelId="{04C6FE7D-3639-4A9F-AE70-D5028C7468F8}">
      <dgm:prSet phldrT="[Text]" custT="1"/>
      <dgm:spPr>
        <a:solidFill>
          <a:srgbClr val="FF6600"/>
        </a:solidFill>
      </dgm:spPr>
      <dgm:t>
        <a:bodyPr/>
        <a:lstStyle/>
        <a:p>
          <a:r>
            <a:rPr lang="th-TH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สถานพยาบาลออกใบเสร็จ    ค่ายาสมุนไพรตามประเภท      ที่ </a:t>
          </a:r>
          <a:r>
            <a:rPr lang="th-TH" sz="3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กค</a:t>
          </a:r>
          <a:r>
            <a:rPr lang="th-TH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. กำหนด (ประเภทที่ 1-4)</a:t>
          </a:r>
          <a:endParaRPr lang="en-US" sz="3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B50C2CD7-B53F-4FDA-ADAA-C7763FCFDB72}" type="parTrans" cxnId="{03AC46A6-CDCC-4DA5-828A-5E67D2D03959}">
      <dgm:prSet/>
      <dgm:spPr/>
      <dgm:t>
        <a:bodyPr/>
        <a:lstStyle/>
        <a:p>
          <a:endParaRPr lang="en-US"/>
        </a:p>
      </dgm:t>
    </dgm:pt>
    <dgm:pt modelId="{637EBF47-EB4E-45BA-93F3-6FF545933808}" type="sibTrans" cxnId="{03AC46A6-CDCC-4DA5-828A-5E67D2D03959}">
      <dgm:prSet/>
      <dgm:spPr/>
      <dgm:t>
        <a:bodyPr/>
        <a:lstStyle/>
        <a:p>
          <a:endParaRPr lang="en-US"/>
        </a:p>
      </dgm:t>
    </dgm:pt>
    <dgm:pt modelId="{783F0D84-6DD6-4B07-AFC4-947798CB20DC}">
      <dgm:prSet phldrT="[Text]" custT="1"/>
      <dgm:spPr>
        <a:solidFill>
          <a:srgbClr val="C00000"/>
        </a:solidFill>
      </dgm:spPr>
      <dgm:t>
        <a:bodyPr/>
        <a:lstStyle/>
        <a:p>
          <a:r>
            <a:rPr lang="th-TH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ห้ามแพทย์ หรือ </a:t>
          </a:r>
          <a:r>
            <a:rPr lang="th-TH" sz="3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คกก</a:t>
          </a:r>
          <a:r>
            <a:rPr lang="th-TH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. แพทย์ออกหนังสือรับรองยาสมุนไพรนอกเหนือจาก   ที่ </a:t>
          </a:r>
          <a:r>
            <a:rPr lang="th-TH" sz="3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กค</a:t>
          </a:r>
          <a:r>
            <a:rPr lang="th-TH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. กำหนด</a:t>
          </a:r>
          <a:endParaRPr lang="en-US" sz="3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62419859-DE6E-455C-A631-59BC09992060}" type="parTrans" cxnId="{810EB737-85B4-4CF8-9E70-AD41AB18B27C}">
      <dgm:prSet/>
      <dgm:spPr/>
      <dgm:t>
        <a:bodyPr/>
        <a:lstStyle/>
        <a:p>
          <a:endParaRPr lang="en-US"/>
        </a:p>
      </dgm:t>
    </dgm:pt>
    <dgm:pt modelId="{B7077934-13A2-40AC-B66C-6D223E5C0ED1}" type="sibTrans" cxnId="{810EB737-85B4-4CF8-9E70-AD41AB18B27C}">
      <dgm:prSet/>
      <dgm:spPr/>
      <dgm:t>
        <a:bodyPr/>
        <a:lstStyle/>
        <a:p>
          <a:endParaRPr lang="en-US"/>
        </a:p>
      </dgm:t>
    </dgm:pt>
    <dgm:pt modelId="{9B62150C-A0D7-4E6D-A47E-1EB43CFAFE04}">
      <dgm:prSet phldrT="[Text]" custT="1"/>
      <dgm:spPr>
        <a:solidFill>
          <a:srgbClr val="FFFF00"/>
        </a:solidFill>
      </dgm:spPr>
      <dgm:t>
        <a:bodyPr/>
        <a:lstStyle/>
        <a:p>
          <a:r>
            <a:rPr lang="th-TH" sz="2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แพทย์ออกหนังสือรับรองการรักษาเพื่อ    เป็นหลักฐานประกอบ          การเบิกจ่ายโดยระบุระยะเวลาเริ่ม -สิ้นสุดให้ชัดเจน</a:t>
          </a:r>
          <a:endParaRPr lang="en-US" sz="28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F484F2C7-02A1-4F9A-96D6-E90DFB10E403}" type="parTrans" cxnId="{2A84FF14-53CC-40B7-B5E3-A3084486D10F}">
      <dgm:prSet/>
      <dgm:spPr/>
      <dgm:t>
        <a:bodyPr/>
        <a:lstStyle/>
        <a:p>
          <a:endParaRPr lang="en-US"/>
        </a:p>
      </dgm:t>
    </dgm:pt>
    <dgm:pt modelId="{78DB2127-B066-4F05-A58D-FB1498291848}" type="sibTrans" cxnId="{2A84FF14-53CC-40B7-B5E3-A3084486D10F}">
      <dgm:prSet/>
      <dgm:spPr/>
      <dgm:t>
        <a:bodyPr/>
        <a:lstStyle/>
        <a:p>
          <a:endParaRPr lang="en-US"/>
        </a:p>
      </dgm:t>
    </dgm:pt>
    <dgm:pt modelId="{7AB470F7-D598-42A5-9F2E-297334A6DDDC}" type="pres">
      <dgm:prSet presAssocID="{D8D5CE39-157D-4C2C-87EF-C2ADD1BF691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863959-CD68-444B-B3BB-F490A9EE0F83}" type="pres">
      <dgm:prSet presAssocID="{BD0B16D3-499F-4EE1-8E1D-571C5F7596D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9EA045-FBA2-4814-8A57-26BB66A1EE6A}" type="pres">
      <dgm:prSet presAssocID="{2B0EF2A8-0920-4738-A9E2-BB418F56ECF5}" presName="sibTrans" presStyleCnt="0"/>
      <dgm:spPr/>
      <dgm:t>
        <a:bodyPr/>
        <a:lstStyle/>
        <a:p>
          <a:endParaRPr lang="en-US"/>
        </a:p>
      </dgm:t>
    </dgm:pt>
    <dgm:pt modelId="{A7EBA733-0F82-47AE-86E7-CCE4B06C3E38}" type="pres">
      <dgm:prSet presAssocID="{04C6FE7D-3639-4A9F-AE70-D5028C7468F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8FA7D-6E06-49A3-8565-AC8740D4C1D0}" type="pres">
      <dgm:prSet presAssocID="{637EBF47-EB4E-45BA-93F3-6FF545933808}" presName="sibTrans" presStyleCnt="0"/>
      <dgm:spPr/>
      <dgm:t>
        <a:bodyPr/>
        <a:lstStyle/>
        <a:p>
          <a:endParaRPr lang="en-US"/>
        </a:p>
      </dgm:t>
    </dgm:pt>
    <dgm:pt modelId="{764290AD-ACF5-4A95-8689-D50E8D36F0B5}" type="pres">
      <dgm:prSet presAssocID="{783F0D84-6DD6-4B07-AFC4-947798CB20D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B9C70-F823-4CBA-812F-8670C8C17792}" type="pres">
      <dgm:prSet presAssocID="{B7077934-13A2-40AC-B66C-6D223E5C0ED1}" presName="sibTrans" presStyleCnt="0"/>
      <dgm:spPr/>
      <dgm:t>
        <a:bodyPr/>
        <a:lstStyle/>
        <a:p>
          <a:endParaRPr lang="en-US"/>
        </a:p>
      </dgm:t>
    </dgm:pt>
    <dgm:pt modelId="{A4E0D33D-107F-48B1-BEE8-718DF1997351}" type="pres">
      <dgm:prSet presAssocID="{9B62150C-A0D7-4E6D-A47E-1EB43CFAFE0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AC46A6-CDCC-4DA5-828A-5E67D2D03959}" srcId="{D8D5CE39-157D-4C2C-87EF-C2ADD1BF691A}" destId="{04C6FE7D-3639-4A9F-AE70-D5028C7468F8}" srcOrd="1" destOrd="0" parTransId="{B50C2CD7-B53F-4FDA-ADAA-C7763FCFDB72}" sibTransId="{637EBF47-EB4E-45BA-93F3-6FF545933808}"/>
    <dgm:cxn modelId="{9E71EFC8-FC3E-4690-9C36-2F5599667695}" srcId="{D8D5CE39-157D-4C2C-87EF-C2ADD1BF691A}" destId="{BD0B16D3-499F-4EE1-8E1D-571C5F7596DD}" srcOrd="0" destOrd="0" parTransId="{86924A92-01FA-4972-9903-DBD104A678F8}" sibTransId="{2B0EF2A8-0920-4738-A9E2-BB418F56ECF5}"/>
    <dgm:cxn modelId="{CCCCD43D-EDA6-4B82-9AB6-4BEDB001EC53}" type="presOf" srcId="{BD0B16D3-499F-4EE1-8E1D-571C5F7596DD}" destId="{81863959-CD68-444B-B3BB-F490A9EE0F83}" srcOrd="0" destOrd="0" presId="urn:microsoft.com/office/officeart/2005/8/layout/hList6"/>
    <dgm:cxn modelId="{810EB737-85B4-4CF8-9E70-AD41AB18B27C}" srcId="{D8D5CE39-157D-4C2C-87EF-C2ADD1BF691A}" destId="{783F0D84-6DD6-4B07-AFC4-947798CB20DC}" srcOrd="2" destOrd="0" parTransId="{62419859-DE6E-455C-A631-59BC09992060}" sibTransId="{B7077934-13A2-40AC-B66C-6D223E5C0ED1}"/>
    <dgm:cxn modelId="{B0E0736D-564B-49B8-9F93-75A30A4148ED}" type="presOf" srcId="{D8D5CE39-157D-4C2C-87EF-C2ADD1BF691A}" destId="{7AB470F7-D598-42A5-9F2E-297334A6DDDC}" srcOrd="0" destOrd="0" presId="urn:microsoft.com/office/officeart/2005/8/layout/hList6"/>
    <dgm:cxn modelId="{2A84FF14-53CC-40B7-B5E3-A3084486D10F}" srcId="{D8D5CE39-157D-4C2C-87EF-C2ADD1BF691A}" destId="{9B62150C-A0D7-4E6D-A47E-1EB43CFAFE04}" srcOrd="3" destOrd="0" parTransId="{F484F2C7-02A1-4F9A-96D6-E90DFB10E403}" sibTransId="{78DB2127-B066-4F05-A58D-FB1498291848}"/>
    <dgm:cxn modelId="{FD659551-4186-4A2A-91C5-BB0D1B2B77D3}" type="presOf" srcId="{783F0D84-6DD6-4B07-AFC4-947798CB20DC}" destId="{764290AD-ACF5-4A95-8689-D50E8D36F0B5}" srcOrd="0" destOrd="0" presId="urn:microsoft.com/office/officeart/2005/8/layout/hList6"/>
    <dgm:cxn modelId="{C6FC9487-D660-41E8-BB11-79254B3F6700}" type="presOf" srcId="{04C6FE7D-3639-4A9F-AE70-D5028C7468F8}" destId="{A7EBA733-0F82-47AE-86E7-CCE4B06C3E38}" srcOrd="0" destOrd="0" presId="urn:microsoft.com/office/officeart/2005/8/layout/hList6"/>
    <dgm:cxn modelId="{2790231B-7C3C-4EC3-8E63-7868845BDB42}" type="presOf" srcId="{9B62150C-A0D7-4E6D-A47E-1EB43CFAFE04}" destId="{A4E0D33D-107F-48B1-BEE8-718DF1997351}" srcOrd="0" destOrd="0" presId="urn:microsoft.com/office/officeart/2005/8/layout/hList6"/>
    <dgm:cxn modelId="{6F41B799-2653-4665-AB16-2BB8EE2DC2B5}" type="presParOf" srcId="{7AB470F7-D598-42A5-9F2E-297334A6DDDC}" destId="{81863959-CD68-444B-B3BB-F490A9EE0F83}" srcOrd="0" destOrd="0" presId="urn:microsoft.com/office/officeart/2005/8/layout/hList6"/>
    <dgm:cxn modelId="{6E83F294-1C4F-405D-AAF4-6E8F5F6D609E}" type="presParOf" srcId="{7AB470F7-D598-42A5-9F2E-297334A6DDDC}" destId="{D29EA045-FBA2-4814-8A57-26BB66A1EE6A}" srcOrd="1" destOrd="0" presId="urn:microsoft.com/office/officeart/2005/8/layout/hList6"/>
    <dgm:cxn modelId="{26E780D1-D20C-4B71-A2B2-C37F002314FD}" type="presParOf" srcId="{7AB470F7-D598-42A5-9F2E-297334A6DDDC}" destId="{A7EBA733-0F82-47AE-86E7-CCE4B06C3E38}" srcOrd="2" destOrd="0" presId="urn:microsoft.com/office/officeart/2005/8/layout/hList6"/>
    <dgm:cxn modelId="{33688BC9-1B63-42B2-9CF2-A8E4F4951F23}" type="presParOf" srcId="{7AB470F7-D598-42A5-9F2E-297334A6DDDC}" destId="{E138FA7D-6E06-49A3-8565-AC8740D4C1D0}" srcOrd="3" destOrd="0" presId="urn:microsoft.com/office/officeart/2005/8/layout/hList6"/>
    <dgm:cxn modelId="{BB0DEF56-AD38-4AB0-8FF4-DF66940929FD}" type="presParOf" srcId="{7AB470F7-D598-42A5-9F2E-297334A6DDDC}" destId="{764290AD-ACF5-4A95-8689-D50E8D36F0B5}" srcOrd="4" destOrd="0" presId="urn:microsoft.com/office/officeart/2005/8/layout/hList6"/>
    <dgm:cxn modelId="{6F5EE3BB-F555-4872-B1F2-ACCA29A9D6A1}" type="presParOf" srcId="{7AB470F7-D598-42A5-9F2E-297334A6DDDC}" destId="{8E4B9C70-F823-4CBA-812F-8670C8C17792}" srcOrd="5" destOrd="0" presId="urn:microsoft.com/office/officeart/2005/8/layout/hList6"/>
    <dgm:cxn modelId="{27549FAD-D443-4BFE-A2CD-452CA66FDBDF}" type="presParOf" srcId="{7AB470F7-D598-42A5-9F2E-297334A6DDDC}" destId="{A4E0D33D-107F-48B1-BEE8-718DF199735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01CE373-F89B-485A-AD2B-396C47578DD7}" type="doc">
      <dgm:prSet loTypeId="urn:microsoft.com/office/officeart/2005/8/layout/target3" loCatId="list" qsTypeId="urn:microsoft.com/office/officeart/2005/8/quickstyle/simple1" qsCatId="simple" csTypeId="urn:microsoft.com/office/officeart/2005/8/colors/colorful2" csCatId="colorful" phldr="1"/>
      <dgm:spPr/>
    </dgm:pt>
    <dgm:pt modelId="{79F9C425-FC13-4832-BC56-4B0755E8DFC6}">
      <dgm:prSet phldrT="[Text]" custT="1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ขึ้นทะเบียนเป็นยากับ สำนักงาน </a:t>
          </a:r>
          <a:r>
            <a:rPr lang="th-TH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อย</a:t>
          </a:r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.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E2F0C8B9-ECD7-482D-BCA5-39E427AA4A4C}" type="parTrans" cxnId="{B0A150DA-5B6C-46BA-B446-FA21883CC802}">
      <dgm:prSet/>
      <dgm:spPr/>
      <dgm:t>
        <a:bodyPr/>
        <a:lstStyle/>
        <a:p>
          <a:endParaRPr lang="th-TH"/>
        </a:p>
      </dgm:t>
    </dgm:pt>
    <dgm:pt modelId="{57681934-6D8A-4402-8CCE-D79F16C9B15E}" type="sibTrans" cxnId="{B0A150DA-5B6C-46BA-B446-FA21883CC802}">
      <dgm:prSet/>
      <dgm:spPr/>
      <dgm:t>
        <a:bodyPr/>
        <a:lstStyle/>
        <a:p>
          <a:endParaRPr lang="th-TH"/>
        </a:p>
      </dgm:t>
    </dgm:pt>
    <dgm:pt modelId="{9EA6307F-DF96-4E00-A73D-016E5C137FAB}">
      <dgm:prSet phldrT="[Text]" custT="1"/>
      <dgm:spPr/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มีคุณสมบัติในการบำบัดรักษาโรค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1D0D6076-4176-4AEE-951F-F68C02FA81F7}" type="parTrans" cxnId="{895345A2-A06F-4C63-92E5-00F922B063B7}">
      <dgm:prSet/>
      <dgm:spPr/>
      <dgm:t>
        <a:bodyPr/>
        <a:lstStyle/>
        <a:p>
          <a:endParaRPr lang="th-TH"/>
        </a:p>
      </dgm:t>
    </dgm:pt>
    <dgm:pt modelId="{2EAA88CC-9B46-42DE-850D-F95389B82C18}" type="sibTrans" cxnId="{895345A2-A06F-4C63-92E5-00F922B063B7}">
      <dgm:prSet/>
      <dgm:spPr/>
      <dgm:t>
        <a:bodyPr/>
        <a:lstStyle/>
        <a:p>
          <a:endParaRPr lang="th-TH"/>
        </a:p>
      </dgm:t>
    </dgm:pt>
    <dgm:pt modelId="{F7332DFF-E983-493D-96BD-5B2EBE72AD8E}">
      <dgm:prSet phldrT="[Text]" custT="1"/>
      <dgm:spPr/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บัญชียาหลักแห่งชาติ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BA970277-A2DB-4BA6-9457-A3D85BDD0F9B}" type="parTrans" cxnId="{710281BC-1169-42E3-AE3F-E88DCF35D25B}">
      <dgm:prSet/>
      <dgm:spPr/>
      <dgm:t>
        <a:bodyPr/>
        <a:lstStyle/>
        <a:p>
          <a:endParaRPr lang="th-TH"/>
        </a:p>
      </dgm:t>
    </dgm:pt>
    <dgm:pt modelId="{06CE42DC-FEB1-4490-B8C1-20C83B5B4DB3}" type="sibTrans" cxnId="{710281BC-1169-42E3-AE3F-E88DCF35D25B}">
      <dgm:prSet/>
      <dgm:spPr/>
      <dgm:t>
        <a:bodyPr/>
        <a:lstStyle/>
        <a:p>
          <a:endParaRPr lang="th-TH"/>
        </a:p>
      </dgm:t>
    </dgm:pt>
    <dgm:pt modelId="{407243E9-ACFE-4278-B470-A7B6560E61CB}" type="pres">
      <dgm:prSet presAssocID="{401CE373-F89B-485A-AD2B-396C47578DD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EE89BBE-6E2F-4D14-9CC9-9ED83CBF659A}" type="pres">
      <dgm:prSet presAssocID="{79F9C425-FC13-4832-BC56-4B0755E8DFC6}" presName="circle1" presStyleLbl="node1" presStyleIdx="0" presStyleCnt="3"/>
      <dgm:spPr>
        <a:solidFill>
          <a:srgbClr val="92D050"/>
        </a:solidFill>
      </dgm:spPr>
    </dgm:pt>
    <dgm:pt modelId="{C65046FE-4FD4-492F-8411-3B29110E6313}" type="pres">
      <dgm:prSet presAssocID="{79F9C425-FC13-4832-BC56-4B0755E8DFC6}" presName="space" presStyleCnt="0"/>
      <dgm:spPr/>
    </dgm:pt>
    <dgm:pt modelId="{74237CEF-022F-4404-ABDE-953DE6C1ED1F}" type="pres">
      <dgm:prSet presAssocID="{79F9C425-FC13-4832-BC56-4B0755E8DFC6}" presName="rect1" presStyleLbl="alignAcc1" presStyleIdx="0" presStyleCnt="3" custLinFactNeighborY="1667"/>
      <dgm:spPr/>
      <dgm:t>
        <a:bodyPr/>
        <a:lstStyle/>
        <a:p>
          <a:endParaRPr lang="en-US"/>
        </a:p>
      </dgm:t>
    </dgm:pt>
    <dgm:pt modelId="{D9F5DEAA-1F67-477B-81BB-6FCF4DD5E79B}" type="pres">
      <dgm:prSet presAssocID="{9EA6307F-DF96-4E00-A73D-016E5C137FAB}" presName="vertSpace2" presStyleLbl="node1" presStyleIdx="0" presStyleCnt="3"/>
      <dgm:spPr/>
    </dgm:pt>
    <dgm:pt modelId="{B29660DE-42D7-46FC-A6EF-11B279900C1D}" type="pres">
      <dgm:prSet presAssocID="{9EA6307F-DF96-4E00-A73D-016E5C137FAB}" presName="circle2" presStyleLbl="node1" presStyleIdx="1" presStyleCnt="3"/>
      <dgm:spPr>
        <a:solidFill>
          <a:srgbClr val="99CC00"/>
        </a:solidFill>
      </dgm:spPr>
    </dgm:pt>
    <dgm:pt modelId="{8B0A619A-D667-4629-90B4-DD7829CF918A}" type="pres">
      <dgm:prSet presAssocID="{9EA6307F-DF96-4E00-A73D-016E5C137FAB}" presName="rect2" presStyleLbl="alignAcc1" presStyleIdx="1" presStyleCnt="3"/>
      <dgm:spPr/>
      <dgm:t>
        <a:bodyPr/>
        <a:lstStyle/>
        <a:p>
          <a:endParaRPr lang="en-US"/>
        </a:p>
      </dgm:t>
    </dgm:pt>
    <dgm:pt modelId="{ACC54CFA-4838-401B-AF3E-80F4A5D5D40F}" type="pres">
      <dgm:prSet presAssocID="{F7332DFF-E983-493D-96BD-5B2EBE72AD8E}" presName="vertSpace3" presStyleLbl="node1" presStyleIdx="1" presStyleCnt="3"/>
      <dgm:spPr/>
    </dgm:pt>
    <dgm:pt modelId="{D686A0EE-A370-44AE-A664-36AD9CE85608}" type="pres">
      <dgm:prSet presAssocID="{F7332DFF-E983-493D-96BD-5B2EBE72AD8E}" presName="circle3" presStyleLbl="node1" presStyleIdx="2" presStyleCnt="3"/>
      <dgm:spPr>
        <a:solidFill>
          <a:srgbClr val="045C28"/>
        </a:solidFill>
      </dgm:spPr>
    </dgm:pt>
    <dgm:pt modelId="{A61F57AA-60CE-4C5A-A430-02138246E369}" type="pres">
      <dgm:prSet presAssocID="{F7332DFF-E983-493D-96BD-5B2EBE72AD8E}" presName="rect3" presStyleLbl="alignAcc1" presStyleIdx="2" presStyleCnt="3"/>
      <dgm:spPr/>
      <dgm:t>
        <a:bodyPr/>
        <a:lstStyle/>
        <a:p>
          <a:endParaRPr lang="en-US"/>
        </a:p>
      </dgm:t>
    </dgm:pt>
    <dgm:pt modelId="{D1FC87DF-D8D5-468F-808D-180B10CB674D}" type="pres">
      <dgm:prSet presAssocID="{79F9C425-FC13-4832-BC56-4B0755E8DFC6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91BFB0-8507-469B-991C-246783BFD578}" type="pres">
      <dgm:prSet presAssocID="{9EA6307F-DF96-4E00-A73D-016E5C137FAB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0673E1-BA0B-428B-8A5E-3799766C5989}" type="pres">
      <dgm:prSet presAssocID="{F7332DFF-E983-493D-96BD-5B2EBE72AD8E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1818A3-C271-4231-9E2D-C62B616C7718}" type="presOf" srcId="{9EA6307F-DF96-4E00-A73D-016E5C137FAB}" destId="{8891BFB0-8507-469B-991C-246783BFD578}" srcOrd="1" destOrd="0" presId="urn:microsoft.com/office/officeart/2005/8/layout/target3"/>
    <dgm:cxn modelId="{933C83A9-52E9-4C4E-957C-A1357B93648B}" type="presOf" srcId="{401CE373-F89B-485A-AD2B-396C47578DD7}" destId="{407243E9-ACFE-4278-B470-A7B6560E61CB}" srcOrd="0" destOrd="0" presId="urn:microsoft.com/office/officeart/2005/8/layout/target3"/>
    <dgm:cxn modelId="{7F568480-35C3-452F-AB78-C5E32CF7ACA8}" type="presOf" srcId="{9EA6307F-DF96-4E00-A73D-016E5C137FAB}" destId="{8B0A619A-D667-4629-90B4-DD7829CF918A}" srcOrd="0" destOrd="0" presId="urn:microsoft.com/office/officeart/2005/8/layout/target3"/>
    <dgm:cxn modelId="{7B44D46B-B2AE-47A8-85FA-BDD855CA24CF}" type="presOf" srcId="{F7332DFF-E983-493D-96BD-5B2EBE72AD8E}" destId="{A61F57AA-60CE-4C5A-A430-02138246E369}" srcOrd="0" destOrd="0" presId="urn:microsoft.com/office/officeart/2005/8/layout/target3"/>
    <dgm:cxn modelId="{243ED043-D8D3-4D5B-A8CE-8FDB1B24CA61}" type="presOf" srcId="{79F9C425-FC13-4832-BC56-4B0755E8DFC6}" destId="{74237CEF-022F-4404-ABDE-953DE6C1ED1F}" srcOrd="0" destOrd="0" presId="urn:microsoft.com/office/officeart/2005/8/layout/target3"/>
    <dgm:cxn modelId="{895345A2-A06F-4C63-92E5-00F922B063B7}" srcId="{401CE373-F89B-485A-AD2B-396C47578DD7}" destId="{9EA6307F-DF96-4E00-A73D-016E5C137FAB}" srcOrd="1" destOrd="0" parTransId="{1D0D6076-4176-4AEE-951F-F68C02FA81F7}" sibTransId="{2EAA88CC-9B46-42DE-850D-F95389B82C18}"/>
    <dgm:cxn modelId="{C365A5C0-B4E2-45F3-B120-B7C532E0FC3C}" type="presOf" srcId="{F7332DFF-E983-493D-96BD-5B2EBE72AD8E}" destId="{C80673E1-BA0B-428B-8A5E-3799766C5989}" srcOrd="1" destOrd="0" presId="urn:microsoft.com/office/officeart/2005/8/layout/target3"/>
    <dgm:cxn modelId="{197877FB-4A22-4524-8637-0EBD7DB1E71C}" type="presOf" srcId="{79F9C425-FC13-4832-BC56-4B0755E8DFC6}" destId="{D1FC87DF-D8D5-468F-808D-180B10CB674D}" srcOrd="1" destOrd="0" presId="urn:microsoft.com/office/officeart/2005/8/layout/target3"/>
    <dgm:cxn modelId="{B0A150DA-5B6C-46BA-B446-FA21883CC802}" srcId="{401CE373-F89B-485A-AD2B-396C47578DD7}" destId="{79F9C425-FC13-4832-BC56-4B0755E8DFC6}" srcOrd="0" destOrd="0" parTransId="{E2F0C8B9-ECD7-482D-BCA5-39E427AA4A4C}" sibTransId="{57681934-6D8A-4402-8CCE-D79F16C9B15E}"/>
    <dgm:cxn modelId="{710281BC-1169-42E3-AE3F-E88DCF35D25B}" srcId="{401CE373-F89B-485A-AD2B-396C47578DD7}" destId="{F7332DFF-E983-493D-96BD-5B2EBE72AD8E}" srcOrd="2" destOrd="0" parTransId="{BA970277-A2DB-4BA6-9457-A3D85BDD0F9B}" sibTransId="{06CE42DC-FEB1-4490-B8C1-20C83B5B4DB3}"/>
    <dgm:cxn modelId="{70CEE339-6072-4C7C-8600-04207439B388}" type="presParOf" srcId="{407243E9-ACFE-4278-B470-A7B6560E61CB}" destId="{6EE89BBE-6E2F-4D14-9CC9-9ED83CBF659A}" srcOrd="0" destOrd="0" presId="urn:microsoft.com/office/officeart/2005/8/layout/target3"/>
    <dgm:cxn modelId="{04B91F7C-0298-4691-99FA-806658547DAE}" type="presParOf" srcId="{407243E9-ACFE-4278-B470-A7B6560E61CB}" destId="{C65046FE-4FD4-492F-8411-3B29110E6313}" srcOrd="1" destOrd="0" presId="urn:microsoft.com/office/officeart/2005/8/layout/target3"/>
    <dgm:cxn modelId="{B049361F-E7D3-47FD-A547-75AE18A805A3}" type="presParOf" srcId="{407243E9-ACFE-4278-B470-A7B6560E61CB}" destId="{74237CEF-022F-4404-ABDE-953DE6C1ED1F}" srcOrd="2" destOrd="0" presId="urn:microsoft.com/office/officeart/2005/8/layout/target3"/>
    <dgm:cxn modelId="{D94E884B-0D98-437D-B355-5AE0C3F1F768}" type="presParOf" srcId="{407243E9-ACFE-4278-B470-A7B6560E61CB}" destId="{D9F5DEAA-1F67-477B-81BB-6FCF4DD5E79B}" srcOrd="3" destOrd="0" presId="urn:microsoft.com/office/officeart/2005/8/layout/target3"/>
    <dgm:cxn modelId="{0F94799C-78DC-4DB6-9CD5-DA22EA6B4CBC}" type="presParOf" srcId="{407243E9-ACFE-4278-B470-A7B6560E61CB}" destId="{B29660DE-42D7-46FC-A6EF-11B279900C1D}" srcOrd="4" destOrd="0" presId="urn:microsoft.com/office/officeart/2005/8/layout/target3"/>
    <dgm:cxn modelId="{7C4F5659-D7C0-499A-B941-FE433DE61CDD}" type="presParOf" srcId="{407243E9-ACFE-4278-B470-A7B6560E61CB}" destId="{8B0A619A-D667-4629-90B4-DD7829CF918A}" srcOrd="5" destOrd="0" presId="urn:microsoft.com/office/officeart/2005/8/layout/target3"/>
    <dgm:cxn modelId="{27A9C71C-A457-4787-8B62-97F99B4D4542}" type="presParOf" srcId="{407243E9-ACFE-4278-B470-A7B6560E61CB}" destId="{ACC54CFA-4838-401B-AF3E-80F4A5D5D40F}" srcOrd="6" destOrd="0" presId="urn:microsoft.com/office/officeart/2005/8/layout/target3"/>
    <dgm:cxn modelId="{1C5A519E-93E9-4570-9902-6BF67E828AEC}" type="presParOf" srcId="{407243E9-ACFE-4278-B470-A7B6560E61CB}" destId="{D686A0EE-A370-44AE-A664-36AD9CE85608}" srcOrd="7" destOrd="0" presId="urn:microsoft.com/office/officeart/2005/8/layout/target3"/>
    <dgm:cxn modelId="{D13142A6-F6C2-49DF-BC3E-25D006A9C482}" type="presParOf" srcId="{407243E9-ACFE-4278-B470-A7B6560E61CB}" destId="{A61F57AA-60CE-4C5A-A430-02138246E369}" srcOrd="8" destOrd="0" presId="urn:microsoft.com/office/officeart/2005/8/layout/target3"/>
    <dgm:cxn modelId="{A14CE14B-0FDF-487B-AC62-3D2A5B0C4AB7}" type="presParOf" srcId="{407243E9-ACFE-4278-B470-A7B6560E61CB}" destId="{D1FC87DF-D8D5-468F-808D-180B10CB674D}" srcOrd="9" destOrd="0" presId="urn:microsoft.com/office/officeart/2005/8/layout/target3"/>
    <dgm:cxn modelId="{AB53D232-F7FE-4D9B-AECE-F9F44F4D83E2}" type="presParOf" srcId="{407243E9-ACFE-4278-B470-A7B6560E61CB}" destId="{8891BFB0-8507-469B-991C-246783BFD578}" srcOrd="10" destOrd="0" presId="urn:microsoft.com/office/officeart/2005/8/layout/target3"/>
    <dgm:cxn modelId="{B1477466-90D2-4A82-AD1D-FFB93D919B15}" type="presParOf" srcId="{407243E9-ACFE-4278-B470-A7B6560E61CB}" destId="{C80673E1-BA0B-428B-8A5E-3799766C5989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E628270-3F89-4512-B665-41A3F9C72F1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E36C53-0867-4C4C-AE3E-E368C0007373}">
      <dgm:prSet phldrT="[Text]" custT="1"/>
      <dgm:spPr>
        <a:solidFill>
          <a:srgbClr val="336600"/>
        </a:solidFill>
      </dgm:spPr>
      <dgm:t>
        <a:bodyPr/>
        <a:lstStyle/>
        <a:p>
          <a:pPr rtl="0"/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เฉพาะผู้ป่วยที่มีอาการข้อเข่าเสื่อมจากความชรา และมีพยาธิสภาพข้อเข่าเสื่อมระยะปานกลาง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5083996F-3B12-4FD9-8C7F-0BEA51ADD8E3}" type="parTrans" cxnId="{E0E068D6-7944-4420-B575-A49F36BD2EB9}">
      <dgm:prSet/>
      <dgm:spPr/>
      <dgm:t>
        <a:bodyPr/>
        <a:lstStyle/>
        <a:p>
          <a:endParaRPr lang="en-US"/>
        </a:p>
      </dgm:t>
    </dgm:pt>
    <dgm:pt modelId="{F33579DF-ADAA-40E2-A31A-095318BB135D}" type="sibTrans" cxnId="{E0E068D6-7944-4420-B575-A49F36BD2EB9}">
      <dgm:prSet/>
      <dgm:spPr>
        <a:solidFill>
          <a:srgbClr val="FFFF00">
            <a:alpha val="90000"/>
          </a:srgbClr>
        </a:solidFill>
      </dgm:spPr>
      <dgm:t>
        <a:bodyPr/>
        <a:lstStyle/>
        <a:p>
          <a:endParaRPr lang="en-US"/>
        </a:p>
      </dgm:t>
    </dgm:pt>
    <dgm:pt modelId="{BA61EC89-AD29-43D8-8B03-DD69BC89167B}">
      <dgm:prSet phldrT="[Text]" custT="1"/>
      <dgm:spPr>
        <a:solidFill>
          <a:srgbClr val="336600"/>
        </a:solidFill>
      </dgm:spPr>
      <dgm:t>
        <a:bodyPr/>
        <a:lstStyle/>
        <a:p>
          <a:pPr rtl="0"/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ผ่านการรักษาอย่างอนุรักษ์นิยมอย่างเต็มที่          แต่ไม่ได้ผล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92A32604-843B-4B3E-B0F2-0838DC705696}" type="parTrans" cxnId="{6F5E1D3E-8B30-46A6-B008-0BCA4B7ADE48}">
      <dgm:prSet/>
      <dgm:spPr/>
      <dgm:t>
        <a:bodyPr/>
        <a:lstStyle/>
        <a:p>
          <a:endParaRPr lang="en-US"/>
        </a:p>
      </dgm:t>
    </dgm:pt>
    <dgm:pt modelId="{036F4AF8-7D3F-4C0C-95A9-6FD930702981}" type="sibTrans" cxnId="{6F5E1D3E-8B30-46A6-B008-0BCA4B7ADE48}">
      <dgm:prSet/>
      <dgm:spPr>
        <a:solidFill>
          <a:srgbClr val="FFFF00">
            <a:alpha val="90000"/>
          </a:srgbClr>
        </a:solidFill>
      </dgm:spPr>
      <dgm:t>
        <a:bodyPr/>
        <a:lstStyle/>
        <a:p>
          <a:endParaRPr lang="en-US"/>
        </a:p>
      </dgm:t>
    </dgm:pt>
    <dgm:pt modelId="{536E90FE-E913-4BFB-BAD2-7A2281A47282}">
      <dgm:prSet phldrT="[Text]" custT="1"/>
      <dgm:spPr>
        <a:solidFill>
          <a:srgbClr val="336600"/>
        </a:solidFill>
      </dgm:spPr>
      <dgm:t>
        <a:bodyPr/>
        <a:lstStyle/>
        <a:p>
          <a:pPr rtl="0"/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มีอายุตั้งแต่ 56 ปีขึ้นไป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AB645E99-FECC-4CB3-9CF9-0257A0B5F855}" type="parTrans" cxnId="{865C35C5-6200-43E8-9334-8AA18316F882}">
      <dgm:prSet/>
      <dgm:spPr/>
      <dgm:t>
        <a:bodyPr/>
        <a:lstStyle/>
        <a:p>
          <a:endParaRPr lang="en-US"/>
        </a:p>
      </dgm:t>
    </dgm:pt>
    <dgm:pt modelId="{DE6E1B64-E959-457A-9953-19E40A214838}" type="sibTrans" cxnId="{865C35C5-6200-43E8-9334-8AA18316F882}">
      <dgm:prSet/>
      <dgm:spPr>
        <a:solidFill>
          <a:srgbClr val="FFFF00">
            <a:alpha val="90000"/>
          </a:srgbClr>
        </a:solidFill>
      </dgm:spPr>
      <dgm:t>
        <a:bodyPr/>
        <a:lstStyle/>
        <a:p>
          <a:endParaRPr lang="en-US"/>
        </a:p>
      </dgm:t>
    </dgm:pt>
    <dgm:pt modelId="{E8EAE713-3EF2-45B3-A9C1-A592CA60713C}">
      <dgm:prSet phldrT="[Text]" custT="1"/>
      <dgm:spPr>
        <a:solidFill>
          <a:srgbClr val="336600"/>
        </a:solidFill>
      </dgm:spPr>
      <dgm:t>
        <a:bodyPr/>
        <a:lstStyle/>
        <a:p>
          <a:pPr rtl="0"/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สั่งใช้ได้เฉพาะแพทย์สาขา</a:t>
          </a:r>
          <a:r>
            <a:rPr lang="th-TH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อายุร</a:t>
          </a:r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แพทย์โรคข้อ    สาขาเวชศาสตร์ฟื้นฟูหรือสาขา</a:t>
          </a:r>
          <a:r>
            <a:rPr lang="th-TH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ออร์โธปิดิกส์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95F8F277-CE68-433A-B9DA-F2884F696938}" type="parTrans" cxnId="{315E97DA-76CF-4632-9C0F-C69112B69FFD}">
      <dgm:prSet/>
      <dgm:spPr/>
      <dgm:t>
        <a:bodyPr/>
        <a:lstStyle/>
        <a:p>
          <a:endParaRPr lang="en-US"/>
        </a:p>
      </dgm:t>
    </dgm:pt>
    <dgm:pt modelId="{2815E4B2-AD08-4D05-99FC-2C2F7BB3269A}" type="sibTrans" cxnId="{315E97DA-76CF-4632-9C0F-C69112B69FFD}">
      <dgm:prSet/>
      <dgm:spPr>
        <a:solidFill>
          <a:srgbClr val="FFFF00">
            <a:alpha val="90000"/>
          </a:srgbClr>
        </a:solidFill>
      </dgm:spPr>
      <dgm:t>
        <a:bodyPr/>
        <a:lstStyle/>
        <a:p>
          <a:endParaRPr lang="en-US"/>
        </a:p>
      </dgm:t>
    </dgm:pt>
    <dgm:pt modelId="{D3ACAB98-5BF0-4BAE-9522-35C0D82F07B0}">
      <dgm:prSet phldrT="[Text]" custT="1"/>
      <dgm:spPr>
        <a:solidFill>
          <a:srgbClr val="336600"/>
        </a:solidFill>
      </dgm:spPr>
      <dgm:t>
        <a:bodyPr/>
        <a:lstStyle/>
        <a:p>
          <a:pPr rtl="0"/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ครั้งละไม่เกิน 6</a:t>
          </a:r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 </a:t>
          </a:r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สัปดาห์ + หยุดใช้ยาในเดือนที่ 6 + ประเมินประสิทธิผลของยาอย่างน้อย 3 เดือน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2ED218A7-7C27-4978-BC33-DE7F39CE1179}" type="parTrans" cxnId="{964840BD-F93F-46C9-B004-BEAE96DC27DB}">
      <dgm:prSet/>
      <dgm:spPr/>
      <dgm:t>
        <a:bodyPr/>
        <a:lstStyle/>
        <a:p>
          <a:endParaRPr lang="en-US"/>
        </a:p>
      </dgm:t>
    </dgm:pt>
    <dgm:pt modelId="{D6395CC3-889C-4A36-9D7D-B4CBA74BE69A}" type="sibTrans" cxnId="{964840BD-F93F-46C9-B004-BEAE96DC27DB}">
      <dgm:prSet/>
      <dgm:spPr/>
      <dgm:t>
        <a:bodyPr/>
        <a:lstStyle/>
        <a:p>
          <a:endParaRPr lang="en-US"/>
        </a:p>
      </dgm:t>
    </dgm:pt>
    <dgm:pt modelId="{430C8CC8-ED82-4477-911F-0B9ACC6AE0E9}" type="pres">
      <dgm:prSet presAssocID="{1E628270-3F89-4512-B665-41A3F9C72F1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11EE70-C620-4723-9244-7DF593E9FF46}" type="pres">
      <dgm:prSet presAssocID="{1E628270-3F89-4512-B665-41A3F9C72F16}" presName="dummyMaxCanvas" presStyleCnt="0">
        <dgm:presLayoutVars/>
      </dgm:prSet>
      <dgm:spPr/>
    </dgm:pt>
    <dgm:pt modelId="{6F2F4D8A-52D5-4099-AC31-9BE719A46474}" type="pres">
      <dgm:prSet presAssocID="{1E628270-3F89-4512-B665-41A3F9C72F16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727F78-B40C-4F50-B08D-11585AFF7E51}" type="pres">
      <dgm:prSet presAssocID="{1E628270-3F89-4512-B665-41A3F9C72F16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4703D3-D3A4-4597-85E1-3CED81AEAB6C}" type="pres">
      <dgm:prSet presAssocID="{1E628270-3F89-4512-B665-41A3F9C72F16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A9812-95BA-4B2A-B3BA-C777D95EDAC6}" type="pres">
      <dgm:prSet presAssocID="{1E628270-3F89-4512-B665-41A3F9C72F16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4AECA-E302-4F62-8AEC-632ED910ADEB}" type="pres">
      <dgm:prSet presAssocID="{1E628270-3F89-4512-B665-41A3F9C72F16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8D687F-0BF0-4E04-820D-C3EA042799AC}" type="pres">
      <dgm:prSet presAssocID="{1E628270-3F89-4512-B665-41A3F9C72F1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1260C-997D-4257-86F8-04A4CAC5BDE0}" type="pres">
      <dgm:prSet presAssocID="{1E628270-3F89-4512-B665-41A3F9C72F1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17F06F-8A56-4E3E-9940-260C12325989}" type="pres">
      <dgm:prSet presAssocID="{1E628270-3F89-4512-B665-41A3F9C72F1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05FF7D-A583-46C3-ABC4-8CA5CCB17A0B}" type="pres">
      <dgm:prSet presAssocID="{1E628270-3F89-4512-B665-41A3F9C72F1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141F81-50CA-4970-93C2-DAC18C5EF6B4}" type="pres">
      <dgm:prSet presAssocID="{1E628270-3F89-4512-B665-41A3F9C72F1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9C046-26EA-4853-B298-6A804460B96A}" type="pres">
      <dgm:prSet presAssocID="{1E628270-3F89-4512-B665-41A3F9C72F1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8A7C84-505D-43C0-92BF-87BE2F61D10B}" type="pres">
      <dgm:prSet presAssocID="{1E628270-3F89-4512-B665-41A3F9C72F1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C1F46-1B5A-4158-A39A-A18715BACA9D}" type="pres">
      <dgm:prSet presAssocID="{1E628270-3F89-4512-B665-41A3F9C72F1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5B5E38-5180-4BC9-BE6A-60998BADA83D}" type="pres">
      <dgm:prSet presAssocID="{1E628270-3F89-4512-B665-41A3F9C72F1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6FDE42-BA94-4A19-B1D8-2A6BC9CD8961}" type="presOf" srcId="{2815E4B2-AD08-4D05-99FC-2C2F7BB3269A}" destId="{7505FF7D-A583-46C3-ABC4-8CA5CCB17A0B}" srcOrd="0" destOrd="0" presId="urn:microsoft.com/office/officeart/2005/8/layout/vProcess5"/>
    <dgm:cxn modelId="{DCF2CEAE-DAE9-44D6-AFD2-AFD61DE881F4}" type="presOf" srcId="{536E90FE-E913-4BFB-BAD2-7A2281A47282}" destId="{008A7C84-505D-43C0-92BF-87BE2F61D10B}" srcOrd="1" destOrd="0" presId="urn:microsoft.com/office/officeart/2005/8/layout/vProcess5"/>
    <dgm:cxn modelId="{6001B5E5-801F-4DBB-8487-8B83E8A202E7}" type="presOf" srcId="{E6E36C53-0867-4C4C-AE3E-E368C0007373}" destId="{6F2F4D8A-52D5-4099-AC31-9BE719A46474}" srcOrd="0" destOrd="0" presId="urn:microsoft.com/office/officeart/2005/8/layout/vProcess5"/>
    <dgm:cxn modelId="{C1E797F1-CB7E-4E2A-B224-C2A7D7FBFDF4}" type="presOf" srcId="{1E628270-3F89-4512-B665-41A3F9C72F16}" destId="{430C8CC8-ED82-4477-911F-0B9ACC6AE0E9}" srcOrd="0" destOrd="0" presId="urn:microsoft.com/office/officeart/2005/8/layout/vProcess5"/>
    <dgm:cxn modelId="{6F5E1D3E-8B30-46A6-B008-0BCA4B7ADE48}" srcId="{1E628270-3F89-4512-B665-41A3F9C72F16}" destId="{BA61EC89-AD29-43D8-8B03-DD69BC89167B}" srcOrd="1" destOrd="0" parTransId="{92A32604-843B-4B3E-B0F2-0838DC705696}" sibTransId="{036F4AF8-7D3F-4C0C-95A9-6FD930702981}"/>
    <dgm:cxn modelId="{964840BD-F93F-46C9-B004-BEAE96DC27DB}" srcId="{1E628270-3F89-4512-B665-41A3F9C72F16}" destId="{D3ACAB98-5BF0-4BAE-9522-35C0D82F07B0}" srcOrd="4" destOrd="0" parTransId="{2ED218A7-7C27-4978-BC33-DE7F39CE1179}" sibTransId="{D6395CC3-889C-4A36-9D7D-B4CBA74BE69A}"/>
    <dgm:cxn modelId="{E0E068D6-7944-4420-B575-A49F36BD2EB9}" srcId="{1E628270-3F89-4512-B665-41A3F9C72F16}" destId="{E6E36C53-0867-4C4C-AE3E-E368C0007373}" srcOrd="0" destOrd="0" parTransId="{5083996F-3B12-4FD9-8C7F-0BEA51ADD8E3}" sibTransId="{F33579DF-ADAA-40E2-A31A-095318BB135D}"/>
    <dgm:cxn modelId="{28CCC8DB-615C-4281-B82E-8B701303969D}" type="presOf" srcId="{536E90FE-E913-4BFB-BAD2-7A2281A47282}" destId="{664703D3-D3A4-4597-85E1-3CED81AEAB6C}" srcOrd="0" destOrd="0" presId="urn:microsoft.com/office/officeart/2005/8/layout/vProcess5"/>
    <dgm:cxn modelId="{EC880857-B91F-4068-BDB3-3D33CD725CDF}" type="presOf" srcId="{DE6E1B64-E959-457A-9953-19E40A214838}" destId="{FA17F06F-8A56-4E3E-9940-260C12325989}" srcOrd="0" destOrd="0" presId="urn:microsoft.com/office/officeart/2005/8/layout/vProcess5"/>
    <dgm:cxn modelId="{A670A49E-F013-429C-9350-91CD483EF5D5}" type="presOf" srcId="{D3ACAB98-5BF0-4BAE-9522-35C0D82F07B0}" destId="{1394AECA-E302-4F62-8AEC-632ED910ADEB}" srcOrd="0" destOrd="0" presId="urn:microsoft.com/office/officeart/2005/8/layout/vProcess5"/>
    <dgm:cxn modelId="{B0A018F1-45CB-4510-BFBC-0DDE2555936A}" type="presOf" srcId="{F33579DF-ADAA-40E2-A31A-095318BB135D}" destId="{A28D687F-0BF0-4E04-820D-C3EA042799AC}" srcOrd="0" destOrd="0" presId="urn:microsoft.com/office/officeart/2005/8/layout/vProcess5"/>
    <dgm:cxn modelId="{315E97DA-76CF-4632-9C0F-C69112B69FFD}" srcId="{1E628270-3F89-4512-B665-41A3F9C72F16}" destId="{E8EAE713-3EF2-45B3-A9C1-A592CA60713C}" srcOrd="3" destOrd="0" parTransId="{95F8F277-CE68-433A-B9DA-F2884F696938}" sibTransId="{2815E4B2-AD08-4D05-99FC-2C2F7BB3269A}"/>
    <dgm:cxn modelId="{F4F55D45-26B2-4B7E-8BF8-5682E7803A09}" type="presOf" srcId="{BA61EC89-AD29-43D8-8B03-DD69BC89167B}" destId="{DB29C046-26EA-4853-B298-6A804460B96A}" srcOrd="1" destOrd="0" presId="urn:microsoft.com/office/officeart/2005/8/layout/vProcess5"/>
    <dgm:cxn modelId="{0E3AF96A-84D4-4158-AC76-76854EB20F41}" type="presOf" srcId="{D3ACAB98-5BF0-4BAE-9522-35C0D82F07B0}" destId="{395B5E38-5180-4BC9-BE6A-60998BADA83D}" srcOrd="1" destOrd="0" presId="urn:microsoft.com/office/officeart/2005/8/layout/vProcess5"/>
    <dgm:cxn modelId="{865C35C5-6200-43E8-9334-8AA18316F882}" srcId="{1E628270-3F89-4512-B665-41A3F9C72F16}" destId="{536E90FE-E913-4BFB-BAD2-7A2281A47282}" srcOrd="2" destOrd="0" parTransId="{AB645E99-FECC-4CB3-9CF9-0257A0B5F855}" sibTransId="{DE6E1B64-E959-457A-9953-19E40A214838}"/>
    <dgm:cxn modelId="{EEEAA24E-616B-4F26-9F8C-48909BE15522}" type="presOf" srcId="{E8EAE713-3EF2-45B3-A9C1-A592CA60713C}" destId="{9D9C1F46-1B5A-4158-A39A-A18715BACA9D}" srcOrd="1" destOrd="0" presId="urn:microsoft.com/office/officeart/2005/8/layout/vProcess5"/>
    <dgm:cxn modelId="{F4BF82F0-73F8-4088-8DAB-44C3B4E73080}" type="presOf" srcId="{036F4AF8-7D3F-4C0C-95A9-6FD930702981}" destId="{6EC1260C-997D-4257-86F8-04A4CAC5BDE0}" srcOrd="0" destOrd="0" presId="urn:microsoft.com/office/officeart/2005/8/layout/vProcess5"/>
    <dgm:cxn modelId="{763B69E2-3C5B-4B1F-8074-B3207A0C031A}" type="presOf" srcId="{BA61EC89-AD29-43D8-8B03-DD69BC89167B}" destId="{C2727F78-B40C-4F50-B08D-11585AFF7E51}" srcOrd="0" destOrd="0" presId="urn:microsoft.com/office/officeart/2005/8/layout/vProcess5"/>
    <dgm:cxn modelId="{E1E730EE-7603-4700-A5E2-64CC106C323F}" type="presOf" srcId="{E8EAE713-3EF2-45B3-A9C1-A592CA60713C}" destId="{12AA9812-95BA-4B2A-B3BA-C777D95EDAC6}" srcOrd="0" destOrd="0" presId="urn:microsoft.com/office/officeart/2005/8/layout/vProcess5"/>
    <dgm:cxn modelId="{0A2D91BC-61D8-4FD3-BD9C-07068AA16A12}" type="presOf" srcId="{E6E36C53-0867-4C4C-AE3E-E368C0007373}" destId="{60141F81-50CA-4970-93C2-DAC18C5EF6B4}" srcOrd="1" destOrd="0" presId="urn:microsoft.com/office/officeart/2005/8/layout/vProcess5"/>
    <dgm:cxn modelId="{E39C25C3-A37F-490E-8FC8-DD9BC4A21010}" type="presParOf" srcId="{430C8CC8-ED82-4477-911F-0B9ACC6AE0E9}" destId="{7D11EE70-C620-4723-9244-7DF593E9FF46}" srcOrd="0" destOrd="0" presId="urn:microsoft.com/office/officeart/2005/8/layout/vProcess5"/>
    <dgm:cxn modelId="{486185FB-7D63-4884-8F02-CA53AAF51394}" type="presParOf" srcId="{430C8CC8-ED82-4477-911F-0B9ACC6AE0E9}" destId="{6F2F4D8A-52D5-4099-AC31-9BE719A46474}" srcOrd="1" destOrd="0" presId="urn:microsoft.com/office/officeart/2005/8/layout/vProcess5"/>
    <dgm:cxn modelId="{6E0E5D16-588C-4CCC-AE43-9016436F9ADF}" type="presParOf" srcId="{430C8CC8-ED82-4477-911F-0B9ACC6AE0E9}" destId="{C2727F78-B40C-4F50-B08D-11585AFF7E51}" srcOrd="2" destOrd="0" presId="urn:microsoft.com/office/officeart/2005/8/layout/vProcess5"/>
    <dgm:cxn modelId="{F0BB9D1D-032E-441D-AE13-442200F09C3D}" type="presParOf" srcId="{430C8CC8-ED82-4477-911F-0B9ACC6AE0E9}" destId="{664703D3-D3A4-4597-85E1-3CED81AEAB6C}" srcOrd="3" destOrd="0" presId="urn:microsoft.com/office/officeart/2005/8/layout/vProcess5"/>
    <dgm:cxn modelId="{2BE58E66-BC0B-4880-A53F-301086091FB7}" type="presParOf" srcId="{430C8CC8-ED82-4477-911F-0B9ACC6AE0E9}" destId="{12AA9812-95BA-4B2A-B3BA-C777D95EDAC6}" srcOrd="4" destOrd="0" presId="urn:microsoft.com/office/officeart/2005/8/layout/vProcess5"/>
    <dgm:cxn modelId="{90827C75-6E49-4660-9341-80D045D28A1A}" type="presParOf" srcId="{430C8CC8-ED82-4477-911F-0B9ACC6AE0E9}" destId="{1394AECA-E302-4F62-8AEC-632ED910ADEB}" srcOrd="5" destOrd="0" presId="urn:microsoft.com/office/officeart/2005/8/layout/vProcess5"/>
    <dgm:cxn modelId="{AC0843A5-5107-4985-ADF5-89159C8861B0}" type="presParOf" srcId="{430C8CC8-ED82-4477-911F-0B9ACC6AE0E9}" destId="{A28D687F-0BF0-4E04-820D-C3EA042799AC}" srcOrd="6" destOrd="0" presId="urn:microsoft.com/office/officeart/2005/8/layout/vProcess5"/>
    <dgm:cxn modelId="{0FEA69DB-E450-4F54-8F6C-E5E66BFF497B}" type="presParOf" srcId="{430C8CC8-ED82-4477-911F-0B9ACC6AE0E9}" destId="{6EC1260C-997D-4257-86F8-04A4CAC5BDE0}" srcOrd="7" destOrd="0" presId="urn:microsoft.com/office/officeart/2005/8/layout/vProcess5"/>
    <dgm:cxn modelId="{C25E4E7E-2BA1-4BCD-BCD2-571AE04DB091}" type="presParOf" srcId="{430C8CC8-ED82-4477-911F-0B9ACC6AE0E9}" destId="{FA17F06F-8A56-4E3E-9940-260C12325989}" srcOrd="8" destOrd="0" presId="urn:microsoft.com/office/officeart/2005/8/layout/vProcess5"/>
    <dgm:cxn modelId="{0716901B-9C22-4C83-8A15-D47EE85671E5}" type="presParOf" srcId="{430C8CC8-ED82-4477-911F-0B9ACC6AE0E9}" destId="{7505FF7D-A583-46C3-ABC4-8CA5CCB17A0B}" srcOrd="9" destOrd="0" presId="urn:microsoft.com/office/officeart/2005/8/layout/vProcess5"/>
    <dgm:cxn modelId="{AD6F656C-196F-4A9B-B1B3-C78F2254578D}" type="presParOf" srcId="{430C8CC8-ED82-4477-911F-0B9ACC6AE0E9}" destId="{60141F81-50CA-4970-93C2-DAC18C5EF6B4}" srcOrd="10" destOrd="0" presId="urn:microsoft.com/office/officeart/2005/8/layout/vProcess5"/>
    <dgm:cxn modelId="{76A0373D-69AE-4E00-8474-D421BC426211}" type="presParOf" srcId="{430C8CC8-ED82-4477-911F-0B9ACC6AE0E9}" destId="{DB29C046-26EA-4853-B298-6A804460B96A}" srcOrd="11" destOrd="0" presId="urn:microsoft.com/office/officeart/2005/8/layout/vProcess5"/>
    <dgm:cxn modelId="{CBA1E66A-1E33-4949-A128-79A1CCB56017}" type="presParOf" srcId="{430C8CC8-ED82-4477-911F-0B9ACC6AE0E9}" destId="{008A7C84-505D-43C0-92BF-87BE2F61D10B}" srcOrd="12" destOrd="0" presId="urn:microsoft.com/office/officeart/2005/8/layout/vProcess5"/>
    <dgm:cxn modelId="{8EB8787D-C1F5-45D1-B204-7B3D7D5B68C5}" type="presParOf" srcId="{430C8CC8-ED82-4477-911F-0B9ACC6AE0E9}" destId="{9D9C1F46-1B5A-4158-A39A-A18715BACA9D}" srcOrd="13" destOrd="0" presId="urn:microsoft.com/office/officeart/2005/8/layout/vProcess5"/>
    <dgm:cxn modelId="{42AB66A0-E520-419A-B036-6E190B28FEA1}" type="presParOf" srcId="{430C8CC8-ED82-4477-911F-0B9ACC6AE0E9}" destId="{395B5E38-5180-4BC9-BE6A-60998BADA83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4A7A5CC-BB9C-4661-83E6-02AA487B9BE7}" type="doc">
      <dgm:prSet loTypeId="urn:microsoft.com/office/officeart/2005/8/layout/vList5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324C565-B6FD-46CF-9CE9-8E47C7E4B9E1}">
      <dgm:prSet phldrT="[ข้อความ]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th-TH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2,929 รายการ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BA77D4E-274C-4CB0-ACD3-460CEFF706E9}" type="parTrans" cxnId="{AD0DE71F-1376-4BC0-9B50-E9A5273306A4}">
      <dgm:prSet/>
      <dgm:spPr/>
      <dgm:t>
        <a:bodyPr/>
        <a:lstStyle/>
        <a:p>
          <a:endParaRPr lang="en-US"/>
        </a:p>
      </dgm:t>
    </dgm:pt>
    <dgm:pt modelId="{F3670AF5-4032-4F35-8BBC-BCA59136C2B4}" type="sibTrans" cxnId="{AD0DE71F-1376-4BC0-9B50-E9A5273306A4}">
      <dgm:prSet/>
      <dgm:spPr/>
      <dgm:t>
        <a:bodyPr/>
        <a:lstStyle/>
        <a:p>
          <a:endParaRPr lang="en-US"/>
        </a:p>
      </dgm:t>
    </dgm:pt>
    <dgm:pt modelId="{ECB94B89-91C9-4B9B-B5A3-70F1FC323016}">
      <dgm:prSet phldrT="[ข้อความ]" custT="1"/>
      <dgm:spPr/>
      <dgm:t>
        <a:bodyPr/>
        <a:lstStyle/>
        <a:p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ด่วนที่สุด ที่ </a:t>
          </a:r>
          <a:r>
            <a:rPr lang="th-TH" sz="2800" b="1" cap="none" spc="0" baseline="0" dirty="0" err="1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กค.</a:t>
          </a:r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</a:t>
          </a:r>
          <a:r>
            <a:rPr lang="th-TH" sz="1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0417/ </a:t>
          </a:r>
          <a:r>
            <a:rPr lang="th-TH" sz="2400" b="1" cap="none" spc="0" baseline="0" dirty="0" smtClean="0">
              <a:ln w="1905"/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ว. 177</a:t>
          </a:r>
          <a:r>
            <a:rPr lang="th-TH" sz="2400" b="1" cap="none" spc="0" baseline="0" dirty="0" smtClean="0">
              <a:ln w="1905"/>
              <a:solidFill>
                <a:srgbClr val="C0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                                                 </a:t>
          </a:r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ลงวันที่ </a:t>
          </a:r>
          <a:r>
            <a:rPr lang="th-TH" sz="20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24</a:t>
          </a:r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พฤศจิกายน </a:t>
          </a:r>
          <a:r>
            <a:rPr lang="th-TH" sz="20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2549</a:t>
          </a:r>
          <a:endParaRPr lang="en-US" sz="2800" b="1" cap="none" spc="0" baseline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urier New" pitchFamily="49" charset="0"/>
          </a:endParaRPr>
        </a:p>
      </dgm:t>
    </dgm:pt>
    <dgm:pt modelId="{7F075F96-300E-4202-A4D9-8FD28C43BBD5}" type="parTrans" cxnId="{2C33EEAF-17C6-4BBA-94ED-0F065935CF38}">
      <dgm:prSet/>
      <dgm:spPr/>
      <dgm:t>
        <a:bodyPr/>
        <a:lstStyle/>
        <a:p>
          <a:endParaRPr lang="en-US"/>
        </a:p>
      </dgm:t>
    </dgm:pt>
    <dgm:pt modelId="{0545A295-70F5-49EA-9C0B-4AAE1D3D3327}" type="sibTrans" cxnId="{2C33EEAF-17C6-4BBA-94ED-0F065935CF38}">
      <dgm:prSet/>
      <dgm:spPr/>
      <dgm:t>
        <a:bodyPr/>
        <a:lstStyle/>
        <a:p>
          <a:endParaRPr lang="en-US"/>
        </a:p>
      </dgm:t>
    </dgm:pt>
    <dgm:pt modelId="{09407049-4A1B-4BB4-A7F5-74657FAF484D}">
      <dgm:prSet phldrT="[ข้อความ]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th-TH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29 รายการ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ABAC80A-0DF2-4EE2-BBCA-D4C94C2E62E7}" type="parTrans" cxnId="{ACEEF820-6CE0-4EC7-99AC-94D69EA04DD3}">
      <dgm:prSet/>
      <dgm:spPr/>
      <dgm:t>
        <a:bodyPr/>
        <a:lstStyle/>
        <a:p>
          <a:endParaRPr lang="en-US"/>
        </a:p>
      </dgm:t>
    </dgm:pt>
    <dgm:pt modelId="{8FF4DF81-45EB-4994-8C32-44F57136B38B}" type="sibTrans" cxnId="{ACEEF820-6CE0-4EC7-99AC-94D69EA04DD3}">
      <dgm:prSet/>
      <dgm:spPr/>
      <dgm:t>
        <a:bodyPr/>
        <a:lstStyle/>
        <a:p>
          <a:endParaRPr lang="en-US"/>
        </a:p>
      </dgm:t>
    </dgm:pt>
    <dgm:pt modelId="{7E005E87-773D-4CBB-BE88-04B96775D410}">
      <dgm:prSet phldrT="[ข้อความ]" custT="1"/>
      <dgm:spPr/>
      <dgm:t>
        <a:bodyPr/>
        <a:lstStyle/>
        <a:p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ด่วนที่สุดที่ </a:t>
          </a:r>
          <a:r>
            <a:rPr lang="th-TH" sz="2800" b="1" cap="none" spc="0" baseline="0" dirty="0" err="1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กค.</a:t>
          </a:r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</a:t>
          </a:r>
          <a:r>
            <a:rPr lang="th-TH" sz="1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0417/</a:t>
          </a:r>
          <a:r>
            <a:rPr lang="th-TH" sz="20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</a:t>
          </a:r>
          <a:r>
            <a:rPr lang="th-TH" sz="2400" b="1" cap="none" spc="0" baseline="0" dirty="0" smtClean="0">
              <a:ln w="1905"/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rPr>
            <a:t>ว. 309</a:t>
          </a:r>
          <a:r>
            <a:rPr lang="th-TH" sz="2400" b="1" cap="none" spc="0" baseline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cs typeface="Tahoma" pitchFamily="34" charset="0"/>
            </a:rPr>
            <a:t>                               </a:t>
          </a:r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ลงวันที่ </a:t>
          </a:r>
          <a:r>
            <a:rPr lang="th-TH" sz="20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17</a:t>
          </a:r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กันยายน </a:t>
          </a:r>
          <a:r>
            <a:rPr lang="th-TH" sz="20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2550</a:t>
          </a:r>
          <a:endParaRPr lang="en-US" sz="2800" b="1" cap="none" spc="0" baseline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+mj-lt"/>
            <a:cs typeface="Courier New" pitchFamily="49" charset="0"/>
          </a:endParaRPr>
        </a:p>
      </dgm:t>
    </dgm:pt>
    <dgm:pt modelId="{124A2428-0095-407F-BBB3-93DDA732E812}" type="parTrans" cxnId="{AF57C756-D0A3-4E65-B173-32F91957C41E}">
      <dgm:prSet/>
      <dgm:spPr/>
      <dgm:t>
        <a:bodyPr/>
        <a:lstStyle/>
        <a:p>
          <a:endParaRPr lang="en-US"/>
        </a:p>
      </dgm:t>
    </dgm:pt>
    <dgm:pt modelId="{AB571A5C-32FB-4D97-A6FA-B498D70526EF}" type="sibTrans" cxnId="{AF57C756-D0A3-4E65-B173-32F91957C41E}">
      <dgm:prSet/>
      <dgm:spPr/>
      <dgm:t>
        <a:bodyPr/>
        <a:lstStyle/>
        <a:p>
          <a:endParaRPr lang="en-US"/>
        </a:p>
      </dgm:t>
    </dgm:pt>
    <dgm:pt modelId="{83CA4F88-1F42-4743-898E-4F6665CAA658}">
      <dgm:prSet phldrT="[ข้อความ]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th-TH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1 รายการ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7AE2805-355E-4A51-A7E8-70C28EB6EC7E}" type="parTrans" cxnId="{F007D784-1FAA-4C72-A8E0-EC8963C5D449}">
      <dgm:prSet/>
      <dgm:spPr/>
      <dgm:t>
        <a:bodyPr/>
        <a:lstStyle/>
        <a:p>
          <a:endParaRPr lang="en-US"/>
        </a:p>
      </dgm:t>
    </dgm:pt>
    <dgm:pt modelId="{DE8ECECC-7A15-432C-8BC5-6087CF4D6C04}" type="sibTrans" cxnId="{F007D784-1FAA-4C72-A8E0-EC8963C5D449}">
      <dgm:prSet/>
      <dgm:spPr/>
      <dgm:t>
        <a:bodyPr/>
        <a:lstStyle/>
        <a:p>
          <a:endParaRPr lang="en-US"/>
        </a:p>
      </dgm:t>
    </dgm:pt>
    <dgm:pt modelId="{8FF8491C-450E-4C1A-890C-100EF171F6E2}">
      <dgm:prSet phldrT="[ข้อความ]" custT="1"/>
      <dgm:spPr/>
      <dgm:t>
        <a:bodyPr/>
        <a:lstStyle/>
        <a:p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ด่วนที่สุดที่ </a:t>
          </a:r>
          <a:r>
            <a:rPr lang="th-TH" sz="2800" b="1" cap="none" spc="0" baseline="0" dirty="0" err="1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กค.</a:t>
          </a:r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</a:t>
          </a:r>
          <a:r>
            <a:rPr lang="th-TH" sz="1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0417/ </a:t>
          </a:r>
          <a:r>
            <a:rPr lang="th-TH" sz="2400" b="1" cap="none" spc="0" baseline="0" dirty="0" smtClean="0">
              <a:ln w="1905"/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ว. 414</a:t>
          </a:r>
          <a:r>
            <a:rPr lang="th-TH" sz="1800" b="1" cap="none" spc="0" baseline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urier New" pitchFamily="49" charset="0"/>
            </a:rPr>
            <a:t>                      </a:t>
          </a:r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ลงวันที่ </a:t>
          </a:r>
          <a:r>
            <a:rPr lang="th-TH" sz="20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26</a:t>
          </a:r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พฤศจิกายน </a:t>
          </a:r>
          <a:r>
            <a:rPr lang="th-TH" sz="20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2550</a:t>
          </a:r>
          <a:endParaRPr lang="en-US" sz="2800" b="1" cap="none" spc="0" baseline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urier New" pitchFamily="49" charset="0"/>
          </a:endParaRPr>
        </a:p>
      </dgm:t>
    </dgm:pt>
    <dgm:pt modelId="{697E1396-4726-4239-967D-113F78EC08B2}" type="parTrans" cxnId="{D218B523-5F9D-4C2F-B25D-D5562F477EE9}">
      <dgm:prSet/>
      <dgm:spPr/>
      <dgm:t>
        <a:bodyPr/>
        <a:lstStyle/>
        <a:p>
          <a:endParaRPr lang="en-US"/>
        </a:p>
      </dgm:t>
    </dgm:pt>
    <dgm:pt modelId="{CC7E389F-F4A7-4C3A-ADEA-772657E987D0}" type="sibTrans" cxnId="{D218B523-5F9D-4C2F-B25D-D5562F477EE9}">
      <dgm:prSet/>
      <dgm:spPr/>
      <dgm:t>
        <a:bodyPr/>
        <a:lstStyle/>
        <a:p>
          <a:endParaRPr lang="en-US"/>
        </a:p>
      </dgm:t>
    </dgm:pt>
    <dgm:pt modelId="{84BA5BB4-3F8D-43CD-A7E2-D773483AD5F5}">
      <dgm:prSet phldrT="[ข้อความ]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th-TH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 28 รายการ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57F85B2-5830-4DD0-AE3F-75346BBD7842}" type="parTrans" cxnId="{6FF24EB2-7AB6-4EA9-967D-B0942F34188D}">
      <dgm:prSet/>
      <dgm:spPr/>
      <dgm:t>
        <a:bodyPr/>
        <a:lstStyle/>
        <a:p>
          <a:endParaRPr lang="en-US"/>
        </a:p>
      </dgm:t>
    </dgm:pt>
    <dgm:pt modelId="{EA1CEAF4-E3E2-4C22-8AC1-C413EECF2938}" type="sibTrans" cxnId="{6FF24EB2-7AB6-4EA9-967D-B0942F34188D}">
      <dgm:prSet/>
      <dgm:spPr/>
      <dgm:t>
        <a:bodyPr/>
        <a:lstStyle/>
        <a:p>
          <a:endParaRPr lang="en-US"/>
        </a:p>
      </dgm:t>
    </dgm:pt>
    <dgm:pt modelId="{8FEEF405-618F-45F9-A5CC-3647EEB0DE35}">
      <dgm:prSet phldrT="[ข้อความ]" custT="1"/>
      <dgm:spPr/>
      <dgm:t>
        <a:bodyPr/>
        <a:lstStyle/>
        <a:p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ด่วนที่สุดที่ </a:t>
          </a:r>
          <a:r>
            <a:rPr lang="th-TH" sz="2800" b="1" cap="none" spc="0" baseline="0" dirty="0" err="1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กค.</a:t>
          </a:r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</a:t>
          </a:r>
          <a:r>
            <a:rPr lang="th-TH" sz="1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0422.2</a:t>
          </a:r>
          <a:r>
            <a:rPr lang="th-TH" sz="20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/ </a:t>
          </a:r>
          <a:r>
            <a:rPr lang="th-TH" sz="2800" b="1" cap="none" spc="0" baseline="0" dirty="0" smtClean="0">
              <a:ln w="1905"/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ว. </a:t>
          </a:r>
          <a:r>
            <a:rPr lang="th-TH" sz="2400" b="1" cap="none" spc="0" baseline="0" dirty="0" smtClean="0">
              <a:ln w="1905"/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297</a:t>
          </a:r>
          <a:r>
            <a:rPr lang="th-TH" sz="2800" b="1" cap="none" spc="0" baseline="0" dirty="0" smtClean="0">
              <a:ln w="1905"/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                                   </a:t>
          </a:r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ลงวันที่</a:t>
          </a:r>
          <a:r>
            <a:rPr lang="th-TH" sz="20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5 </a:t>
          </a:r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กันยายน </a:t>
          </a:r>
          <a:r>
            <a:rPr lang="th-TH" sz="20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2551</a:t>
          </a:r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</a:t>
          </a:r>
          <a:endParaRPr lang="en-US" sz="3600" b="1" cap="none" spc="0" baseline="0" dirty="0">
            <a:ln w="1905"/>
            <a:solidFill>
              <a:srgbClr val="C00000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urier New" pitchFamily="49" charset="0"/>
          </a:endParaRPr>
        </a:p>
      </dgm:t>
    </dgm:pt>
    <dgm:pt modelId="{A3ACC2F8-C3C8-46A8-B66E-655C3B542772}" type="parTrans" cxnId="{66348946-D348-413B-8089-A2FFD9F12454}">
      <dgm:prSet/>
      <dgm:spPr/>
      <dgm:t>
        <a:bodyPr/>
        <a:lstStyle/>
        <a:p>
          <a:endParaRPr lang="en-US"/>
        </a:p>
      </dgm:t>
    </dgm:pt>
    <dgm:pt modelId="{9EF9322E-AE7F-421F-B3D3-0FA744CAFA3F}" type="sibTrans" cxnId="{66348946-D348-413B-8089-A2FFD9F12454}">
      <dgm:prSet/>
      <dgm:spPr/>
      <dgm:t>
        <a:bodyPr/>
        <a:lstStyle/>
        <a:p>
          <a:endParaRPr lang="en-US"/>
        </a:p>
      </dgm:t>
    </dgm:pt>
    <dgm:pt modelId="{966F35ED-B763-43B8-BCC7-B610C5CCD7C8}">
      <dgm:prSet phldrT="[ข้อความ]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th-TH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 4 รายการ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792F79A-8FE3-4ACE-BD68-9E86B4612E0B}" type="parTrans" cxnId="{41BF99F5-212B-433B-9A2E-BF8A63ABBA1A}">
      <dgm:prSet/>
      <dgm:spPr/>
      <dgm:t>
        <a:bodyPr/>
        <a:lstStyle/>
        <a:p>
          <a:endParaRPr lang="th-TH"/>
        </a:p>
      </dgm:t>
    </dgm:pt>
    <dgm:pt modelId="{11D5DB9D-4DB9-448A-A347-B53905C57358}" type="sibTrans" cxnId="{41BF99F5-212B-433B-9A2E-BF8A63ABBA1A}">
      <dgm:prSet/>
      <dgm:spPr/>
      <dgm:t>
        <a:bodyPr/>
        <a:lstStyle/>
        <a:p>
          <a:endParaRPr lang="th-TH"/>
        </a:p>
      </dgm:t>
    </dgm:pt>
    <dgm:pt modelId="{49A4EC02-1E72-4D0F-94EA-18CAC21872F3}">
      <dgm:prSet phldrT="[ข้อความ]" custT="1"/>
      <dgm:spPr/>
      <dgm:t>
        <a:bodyPr/>
        <a:lstStyle/>
        <a:p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ด่วนที่สุดที่ </a:t>
          </a:r>
          <a:r>
            <a:rPr lang="th-TH" sz="2800" b="1" cap="none" spc="0" baseline="0" dirty="0" err="1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กค.</a:t>
          </a:r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</a:t>
          </a:r>
          <a:r>
            <a:rPr lang="th-TH" sz="1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0422.2</a:t>
          </a:r>
          <a:r>
            <a:rPr lang="th-TH" sz="20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/ </a:t>
          </a:r>
          <a:r>
            <a:rPr lang="th-TH" sz="2800" b="1" cap="none" spc="0" baseline="0" dirty="0" smtClean="0">
              <a:ln w="1905"/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ว. </a:t>
          </a:r>
          <a:r>
            <a:rPr lang="th-TH" sz="2400" b="1" cap="none" spc="0" baseline="0" dirty="0" smtClean="0">
              <a:ln w="1905"/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42</a:t>
          </a:r>
          <a:r>
            <a:rPr lang="en-US" sz="2800" b="1" cap="none" spc="0" baseline="0" dirty="0" smtClean="0">
              <a:ln w="1905"/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urier New" pitchFamily="49" charset="0"/>
            </a:rPr>
            <a:t>                </a:t>
          </a:r>
          <a:r>
            <a:rPr lang="th-TH" sz="2800" b="1" cap="none" spc="0" baseline="0" dirty="0" smtClean="0">
              <a:ln w="1905"/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urier New" pitchFamily="49" charset="0"/>
            </a:rPr>
            <a:t>            </a:t>
          </a:r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ลงวันที่ </a:t>
          </a:r>
          <a:r>
            <a:rPr lang="th-TH" sz="20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13</a:t>
          </a:r>
          <a:r>
            <a:rPr lang="th-TH" sz="28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 กุมภาพันธ์ </a:t>
          </a:r>
          <a:r>
            <a:rPr lang="th-TH" sz="2000" b="1" cap="none" spc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</a:rPr>
            <a:t>2552</a:t>
          </a:r>
          <a:endParaRPr lang="en-US" sz="2800" b="1" cap="none" spc="0" baseline="0" dirty="0">
            <a:ln w="1905"/>
            <a:solidFill>
              <a:srgbClr val="C00000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  <a:innerShdw blurRad="69850" dist="43180" dir="5400000">
                <a:srgbClr val="000000">
                  <a:alpha val="65000"/>
                </a:srgbClr>
              </a:innerShdw>
            </a:effectLst>
            <a:latin typeface="Cordia New" pitchFamily="34" charset="-34"/>
            <a:cs typeface="Courier New" pitchFamily="49" charset="0"/>
          </a:endParaRPr>
        </a:p>
      </dgm:t>
    </dgm:pt>
    <dgm:pt modelId="{3C70F987-12E8-4439-8616-2A535F33D5EB}" type="parTrans" cxnId="{A86C4C30-5E19-4B37-9286-9FE45A6EC357}">
      <dgm:prSet/>
      <dgm:spPr/>
      <dgm:t>
        <a:bodyPr/>
        <a:lstStyle/>
        <a:p>
          <a:endParaRPr lang="th-TH"/>
        </a:p>
      </dgm:t>
    </dgm:pt>
    <dgm:pt modelId="{B56D7CDA-BB70-4CBD-9FFB-C75130F7B086}" type="sibTrans" cxnId="{A86C4C30-5E19-4B37-9286-9FE45A6EC357}">
      <dgm:prSet/>
      <dgm:spPr/>
      <dgm:t>
        <a:bodyPr/>
        <a:lstStyle/>
        <a:p>
          <a:endParaRPr lang="th-TH"/>
        </a:p>
      </dgm:t>
    </dgm:pt>
    <dgm:pt modelId="{3CA1D2D1-A17A-45BF-864A-48FB6E44DA53}" type="pres">
      <dgm:prSet presAssocID="{34A7A5CC-BB9C-4661-83E6-02AA487B9B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07E232-C7D8-4B43-813A-10A42B3D258F}" type="pres">
      <dgm:prSet presAssocID="{2324C565-B6FD-46CF-9CE9-8E47C7E4B9E1}" presName="linNode" presStyleCnt="0"/>
      <dgm:spPr/>
    </dgm:pt>
    <dgm:pt modelId="{E6FF245E-D45A-42B7-B8FD-CE3737066FC7}" type="pres">
      <dgm:prSet presAssocID="{2324C565-B6FD-46CF-9CE9-8E47C7E4B9E1}" presName="parentText" presStyleLbl="node1" presStyleIdx="0" presStyleCnt="5" custScaleX="769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E7B23-0318-4620-B8C1-5990A2975770}" type="pres">
      <dgm:prSet presAssocID="{2324C565-B6FD-46CF-9CE9-8E47C7E4B9E1}" presName="descendantText" presStyleLbl="alignAccFollowNode1" presStyleIdx="0" presStyleCnt="5" custScaleX="123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A77C5-4411-4C7A-809C-926901E3D487}" type="pres">
      <dgm:prSet presAssocID="{F3670AF5-4032-4F35-8BBC-BCA59136C2B4}" presName="sp" presStyleCnt="0"/>
      <dgm:spPr/>
    </dgm:pt>
    <dgm:pt modelId="{2CC8B5EA-BD89-4A43-80C0-820ACC0B5DC7}" type="pres">
      <dgm:prSet presAssocID="{09407049-4A1B-4BB4-A7F5-74657FAF484D}" presName="linNode" presStyleCnt="0"/>
      <dgm:spPr/>
    </dgm:pt>
    <dgm:pt modelId="{CECF1270-2FA4-4258-A659-D154CA7E0982}" type="pres">
      <dgm:prSet presAssocID="{09407049-4A1B-4BB4-A7F5-74657FAF484D}" presName="parentText" presStyleLbl="node1" presStyleIdx="1" presStyleCnt="5" custScaleX="769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8735F2-C9B6-41A0-8D41-7A327FEBB5D9}" type="pres">
      <dgm:prSet presAssocID="{09407049-4A1B-4BB4-A7F5-74657FAF484D}" presName="descendantText" presStyleLbl="alignAccFollowNode1" presStyleIdx="1" presStyleCnt="5" custScaleX="123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35643-4F51-4C9C-B07D-F199FB5124C7}" type="pres">
      <dgm:prSet presAssocID="{8FF4DF81-45EB-4994-8C32-44F57136B38B}" presName="sp" presStyleCnt="0"/>
      <dgm:spPr/>
    </dgm:pt>
    <dgm:pt modelId="{8FA96A2C-64E9-4ED5-A5B7-6A213A8CF14B}" type="pres">
      <dgm:prSet presAssocID="{83CA4F88-1F42-4743-898E-4F6665CAA658}" presName="linNode" presStyleCnt="0"/>
      <dgm:spPr/>
    </dgm:pt>
    <dgm:pt modelId="{FE445CFA-D5B1-4F6F-8A47-776D8C64B630}" type="pres">
      <dgm:prSet presAssocID="{83CA4F88-1F42-4743-898E-4F6665CAA658}" presName="parentText" presStyleLbl="node1" presStyleIdx="2" presStyleCnt="5" custScaleX="769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19B0EE-093D-4117-9C52-65AF2C2D7D3B}" type="pres">
      <dgm:prSet presAssocID="{83CA4F88-1F42-4743-898E-4F6665CAA658}" presName="descendantText" presStyleLbl="alignAccFollowNode1" presStyleIdx="2" presStyleCnt="5" custScaleX="123679" custLinFactNeighborX="17576" custLinFactNeighborY="-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415EA5-3025-49F5-BA38-17A7EF54F35B}" type="pres">
      <dgm:prSet presAssocID="{DE8ECECC-7A15-432C-8BC5-6087CF4D6C04}" presName="sp" presStyleCnt="0"/>
      <dgm:spPr/>
    </dgm:pt>
    <dgm:pt modelId="{0A3B4841-2303-4D0F-85C2-7538906A91BD}" type="pres">
      <dgm:prSet presAssocID="{84BA5BB4-3F8D-43CD-A7E2-D773483AD5F5}" presName="linNode" presStyleCnt="0"/>
      <dgm:spPr/>
    </dgm:pt>
    <dgm:pt modelId="{CE73FCE1-C53D-429C-8350-9570BAD5E648}" type="pres">
      <dgm:prSet presAssocID="{84BA5BB4-3F8D-43CD-A7E2-D773483AD5F5}" presName="parentText" presStyleLbl="node1" presStyleIdx="3" presStyleCnt="5" custScaleX="769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9F9099-CFFC-48DF-AD67-6F360CB5EF16}" type="pres">
      <dgm:prSet presAssocID="{84BA5BB4-3F8D-43CD-A7E2-D773483AD5F5}" presName="descendantText" presStyleLbl="alignAccFollowNode1" presStyleIdx="3" presStyleCnt="5" custScaleX="123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D7326-99FD-4F0F-96E8-955784416931}" type="pres">
      <dgm:prSet presAssocID="{EA1CEAF4-E3E2-4C22-8AC1-C413EECF2938}" presName="sp" presStyleCnt="0"/>
      <dgm:spPr/>
    </dgm:pt>
    <dgm:pt modelId="{80FE9376-D14F-41F0-95C8-9B41BC33F138}" type="pres">
      <dgm:prSet presAssocID="{966F35ED-B763-43B8-BCC7-B610C5CCD7C8}" presName="linNode" presStyleCnt="0"/>
      <dgm:spPr/>
    </dgm:pt>
    <dgm:pt modelId="{B7A14AF2-6A16-4191-8248-CCCB073B9207}" type="pres">
      <dgm:prSet presAssocID="{966F35ED-B763-43B8-BCC7-B610C5CCD7C8}" presName="parentText" presStyleLbl="node1" presStyleIdx="4" presStyleCnt="5" custScaleX="76992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81C127C-E9F3-45DF-8E5B-22A31823FF5F}" type="pres">
      <dgm:prSet presAssocID="{966F35ED-B763-43B8-BCC7-B610C5CCD7C8}" presName="descendantText" presStyleLbl="alignAccFollowNode1" presStyleIdx="4" presStyleCnt="5" custScaleX="12367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D0DE71F-1376-4BC0-9B50-E9A5273306A4}" srcId="{34A7A5CC-BB9C-4661-83E6-02AA487B9BE7}" destId="{2324C565-B6FD-46CF-9CE9-8E47C7E4B9E1}" srcOrd="0" destOrd="0" parTransId="{0BA77D4E-274C-4CB0-ACD3-460CEFF706E9}" sibTransId="{F3670AF5-4032-4F35-8BBC-BCA59136C2B4}"/>
    <dgm:cxn modelId="{23018F5B-351A-48F8-AF6C-72E1CF04A638}" type="presOf" srcId="{ECB94B89-91C9-4B9B-B5A3-70F1FC323016}" destId="{7BAE7B23-0318-4620-B8C1-5990A2975770}" srcOrd="0" destOrd="0" presId="urn:microsoft.com/office/officeart/2005/8/layout/vList5"/>
    <dgm:cxn modelId="{F007D784-1FAA-4C72-A8E0-EC8963C5D449}" srcId="{34A7A5CC-BB9C-4661-83E6-02AA487B9BE7}" destId="{83CA4F88-1F42-4743-898E-4F6665CAA658}" srcOrd="2" destOrd="0" parTransId="{C7AE2805-355E-4A51-A7E8-70C28EB6EC7E}" sibTransId="{DE8ECECC-7A15-432C-8BC5-6087CF4D6C04}"/>
    <dgm:cxn modelId="{66348946-D348-413B-8089-A2FFD9F12454}" srcId="{84BA5BB4-3F8D-43CD-A7E2-D773483AD5F5}" destId="{8FEEF405-618F-45F9-A5CC-3647EEB0DE35}" srcOrd="0" destOrd="0" parTransId="{A3ACC2F8-C3C8-46A8-B66E-655C3B542772}" sibTransId="{9EF9322E-AE7F-421F-B3D3-0FA744CAFA3F}"/>
    <dgm:cxn modelId="{E84550CA-EDF4-402A-9426-ADCE5F71792D}" type="presOf" srcId="{7E005E87-773D-4CBB-BE88-04B96775D410}" destId="{598735F2-C9B6-41A0-8D41-7A327FEBB5D9}" srcOrd="0" destOrd="0" presId="urn:microsoft.com/office/officeart/2005/8/layout/vList5"/>
    <dgm:cxn modelId="{41BF99F5-212B-433B-9A2E-BF8A63ABBA1A}" srcId="{34A7A5CC-BB9C-4661-83E6-02AA487B9BE7}" destId="{966F35ED-B763-43B8-BCC7-B610C5CCD7C8}" srcOrd="4" destOrd="0" parTransId="{8792F79A-8FE3-4ACE-BD68-9E86B4612E0B}" sibTransId="{11D5DB9D-4DB9-448A-A347-B53905C57358}"/>
    <dgm:cxn modelId="{AF57C756-D0A3-4E65-B173-32F91957C41E}" srcId="{09407049-4A1B-4BB4-A7F5-74657FAF484D}" destId="{7E005E87-773D-4CBB-BE88-04B96775D410}" srcOrd="0" destOrd="0" parTransId="{124A2428-0095-407F-BBB3-93DDA732E812}" sibTransId="{AB571A5C-32FB-4D97-A6FA-B498D70526EF}"/>
    <dgm:cxn modelId="{ACEEF820-6CE0-4EC7-99AC-94D69EA04DD3}" srcId="{34A7A5CC-BB9C-4661-83E6-02AA487B9BE7}" destId="{09407049-4A1B-4BB4-A7F5-74657FAF484D}" srcOrd="1" destOrd="0" parTransId="{5ABAC80A-0DF2-4EE2-BBCA-D4C94C2E62E7}" sibTransId="{8FF4DF81-45EB-4994-8C32-44F57136B38B}"/>
    <dgm:cxn modelId="{A86C4C30-5E19-4B37-9286-9FE45A6EC357}" srcId="{966F35ED-B763-43B8-BCC7-B610C5CCD7C8}" destId="{49A4EC02-1E72-4D0F-94EA-18CAC21872F3}" srcOrd="0" destOrd="0" parTransId="{3C70F987-12E8-4439-8616-2A535F33D5EB}" sibTransId="{B56D7CDA-BB70-4CBD-9FFB-C75130F7B086}"/>
    <dgm:cxn modelId="{6FF24EB2-7AB6-4EA9-967D-B0942F34188D}" srcId="{34A7A5CC-BB9C-4661-83E6-02AA487B9BE7}" destId="{84BA5BB4-3F8D-43CD-A7E2-D773483AD5F5}" srcOrd="3" destOrd="0" parTransId="{757F85B2-5830-4DD0-AE3F-75346BBD7842}" sibTransId="{EA1CEAF4-E3E2-4C22-8AC1-C413EECF2938}"/>
    <dgm:cxn modelId="{994FA838-8374-49DF-B398-5E33097915B2}" type="presOf" srcId="{2324C565-B6FD-46CF-9CE9-8E47C7E4B9E1}" destId="{E6FF245E-D45A-42B7-B8FD-CE3737066FC7}" srcOrd="0" destOrd="0" presId="urn:microsoft.com/office/officeart/2005/8/layout/vList5"/>
    <dgm:cxn modelId="{A411DDA0-60C7-437C-9753-61E95692E47E}" type="presOf" srcId="{09407049-4A1B-4BB4-A7F5-74657FAF484D}" destId="{CECF1270-2FA4-4258-A659-D154CA7E0982}" srcOrd="0" destOrd="0" presId="urn:microsoft.com/office/officeart/2005/8/layout/vList5"/>
    <dgm:cxn modelId="{4D456689-C28F-4372-9CE5-8C0381DE7927}" type="presOf" srcId="{84BA5BB4-3F8D-43CD-A7E2-D773483AD5F5}" destId="{CE73FCE1-C53D-429C-8350-9570BAD5E648}" srcOrd="0" destOrd="0" presId="urn:microsoft.com/office/officeart/2005/8/layout/vList5"/>
    <dgm:cxn modelId="{7AEBF7FC-61C9-4846-803C-35A677630AA6}" type="presOf" srcId="{966F35ED-B763-43B8-BCC7-B610C5CCD7C8}" destId="{B7A14AF2-6A16-4191-8248-CCCB073B9207}" srcOrd="0" destOrd="0" presId="urn:microsoft.com/office/officeart/2005/8/layout/vList5"/>
    <dgm:cxn modelId="{2C33EEAF-17C6-4BBA-94ED-0F065935CF38}" srcId="{2324C565-B6FD-46CF-9CE9-8E47C7E4B9E1}" destId="{ECB94B89-91C9-4B9B-B5A3-70F1FC323016}" srcOrd="0" destOrd="0" parTransId="{7F075F96-300E-4202-A4D9-8FD28C43BBD5}" sibTransId="{0545A295-70F5-49EA-9C0B-4AAE1D3D3327}"/>
    <dgm:cxn modelId="{D218B523-5F9D-4C2F-B25D-D5562F477EE9}" srcId="{83CA4F88-1F42-4743-898E-4F6665CAA658}" destId="{8FF8491C-450E-4C1A-890C-100EF171F6E2}" srcOrd="0" destOrd="0" parTransId="{697E1396-4726-4239-967D-113F78EC08B2}" sibTransId="{CC7E389F-F4A7-4C3A-ADEA-772657E987D0}"/>
    <dgm:cxn modelId="{0654182D-D337-451C-BADE-4D633D3D4C20}" type="presOf" srcId="{49A4EC02-1E72-4D0F-94EA-18CAC21872F3}" destId="{E81C127C-E9F3-45DF-8E5B-22A31823FF5F}" srcOrd="0" destOrd="0" presId="urn:microsoft.com/office/officeart/2005/8/layout/vList5"/>
    <dgm:cxn modelId="{40257CA8-8CFB-444C-BC60-4B4E93FCEF25}" type="presOf" srcId="{83CA4F88-1F42-4743-898E-4F6665CAA658}" destId="{FE445CFA-D5B1-4F6F-8A47-776D8C64B630}" srcOrd="0" destOrd="0" presId="urn:microsoft.com/office/officeart/2005/8/layout/vList5"/>
    <dgm:cxn modelId="{6D67B5A4-4F9B-4E36-AC9E-371174FCA560}" type="presOf" srcId="{8FF8491C-450E-4C1A-890C-100EF171F6E2}" destId="{2019B0EE-093D-4117-9C52-65AF2C2D7D3B}" srcOrd="0" destOrd="0" presId="urn:microsoft.com/office/officeart/2005/8/layout/vList5"/>
    <dgm:cxn modelId="{9688D276-F2E7-412B-B2D1-FF69D52EF62C}" type="presOf" srcId="{8FEEF405-618F-45F9-A5CC-3647EEB0DE35}" destId="{169F9099-CFFC-48DF-AD67-6F360CB5EF16}" srcOrd="0" destOrd="0" presId="urn:microsoft.com/office/officeart/2005/8/layout/vList5"/>
    <dgm:cxn modelId="{0102C552-BF06-46B4-BB63-2BBCB0418028}" type="presOf" srcId="{34A7A5CC-BB9C-4661-83E6-02AA487B9BE7}" destId="{3CA1D2D1-A17A-45BF-864A-48FB6E44DA53}" srcOrd="0" destOrd="0" presId="urn:microsoft.com/office/officeart/2005/8/layout/vList5"/>
    <dgm:cxn modelId="{0E8978D2-C1C7-4F34-9A42-1976964A76F4}" type="presParOf" srcId="{3CA1D2D1-A17A-45BF-864A-48FB6E44DA53}" destId="{B707E232-C7D8-4B43-813A-10A42B3D258F}" srcOrd="0" destOrd="0" presId="urn:microsoft.com/office/officeart/2005/8/layout/vList5"/>
    <dgm:cxn modelId="{07FB3873-E9F8-4B4E-AF80-22FD6509BF78}" type="presParOf" srcId="{B707E232-C7D8-4B43-813A-10A42B3D258F}" destId="{E6FF245E-D45A-42B7-B8FD-CE3737066FC7}" srcOrd="0" destOrd="0" presId="urn:microsoft.com/office/officeart/2005/8/layout/vList5"/>
    <dgm:cxn modelId="{8EA419FD-DDE4-4FE4-A128-E0A49E436BD4}" type="presParOf" srcId="{B707E232-C7D8-4B43-813A-10A42B3D258F}" destId="{7BAE7B23-0318-4620-B8C1-5990A2975770}" srcOrd="1" destOrd="0" presId="urn:microsoft.com/office/officeart/2005/8/layout/vList5"/>
    <dgm:cxn modelId="{EDA5BDE7-2355-46B1-8939-D1C7904024FC}" type="presParOf" srcId="{3CA1D2D1-A17A-45BF-864A-48FB6E44DA53}" destId="{C6AA77C5-4411-4C7A-809C-926901E3D487}" srcOrd="1" destOrd="0" presId="urn:microsoft.com/office/officeart/2005/8/layout/vList5"/>
    <dgm:cxn modelId="{16A522FD-8793-42A9-8DEE-02FA9FF1CEFB}" type="presParOf" srcId="{3CA1D2D1-A17A-45BF-864A-48FB6E44DA53}" destId="{2CC8B5EA-BD89-4A43-80C0-820ACC0B5DC7}" srcOrd="2" destOrd="0" presId="urn:microsoft.com/office/officeart/2005/8/layout/vList5"/>
    <dgm:cxn modelId="{17E10BE6-8FFF-49A3-A115-DE7E314EFC41}" type="presParOf" srcId="{2CC8B5EA-BD89-4A43-80C0-820ACC0B5DC7}" destId="{CECF1270-2FA4-4258-A659-D154CA7E0982}" srcOrd="0" destOrd="0" presId="urn:microsoft.com/office/officeart/2005/8/layout/vList5"/>
    <dgm:cxn modelId="{BD44626A-FF51-419F-9658-273D456F6201}" type="presParOf" srcId="{2CC8B5EA-BD89-4A43-80C0-820ACC0B5DC7}" destId="{598735F2-C9B6-41A0-8D41-7A327FEBB5D9}" srcOrd="1" destOrd="0" presId="urn:microsoft.com/office/officeart/2005/8/layout/vList5"/>
    <dgm:cxn modelId="{F82B5C72-7F0E-4E2B-88CD-61C4AE5DBD84}" type="presParOf" srcId="{3CA1D2D1-A17A-45BF-864A-48FB6E44DA53}" destId="{8AD35643-4F51-4C9C-B07D-F199FB5124C7}" srcOrd="3" destOrd="0" presId="urn:microsoft.com/office/officeart/2005/8/layout/vList5"/>
    <dgm:cxn modelId="{693B662F-05B1-4B4B-AAD6-C6F3D7B0D919}" type="presParOf" srcId="{3CA1D2D1-A17A-45BF-864A-48FB6E44DA53}" destId="{8FA96A2C-64E9-4ED5-A5B7-6A213A8CF14B}" srcOrd="4" destOrd="0" presId="urn:microsoft.com/office/officeart/2005/8/layout/vList5"/>
    <dgm:cxn modelId="{7AD9752E-198E-425D-BA4A-5F997E298DD3}" type="presParOf" srcId="{8FA96A2C-64E9-4ED5-A5B7-6A213A8CF14B}" destId="{FE445CFA-D5B1-4F6F-8A47-776D8C64B630}" srcOrd="0" destOrd="0" presId="urn:microsoft.com/office/officeart/2005/8/layout/vList5"/>
    <dgm:cxn modelId="{8C2E4001-8532-45AD-84D8-CD99F55FE28F}" type="presParOf" srcId="{8FA96A2C-64E9-4ED5-A5B7-6A213A8CF14B}" destId="{2019B0EE-093D-4117-9C52-65AF2C2D7D3B}" srcOrd="1" destOrd="0" presId="urn:microsoft.com/office/officeart/2005/8/layout/vList5"/>
    <dgm:cxn modelId="{1DF6D8F7-805F-4914-B138-BC3CDDC67606}" type="presParOf" srcId="{3CA1D2D1-A17A-45BF-864A-48FB6E44DA53}" destId="{31415EA5-3025-49F5-BA38-17A7EF54F35B}" srcOrd="5" destOrd="0" presId="urn:microsoft.com/office/officeart/2005/8/layout/vList5"/>
    <dgm:cxn modelId="{63D0D660-F377-49EA-9A06-CFF5CE7F4C70}" type="presParOf" srcId="{3CA1D2D1-A17A-45BF-864A-48FB6E44DA53}" destId="{0A3B4841-2303-4D0F-85C2-7538906A91BD}" srcOrd="6" destOrd="0" presId="urn:microsoft.com/office/officeart/2005/8/layout/vList5"/>
    <dgm:cxn modelId="{793E0A9C-B959-4C1A-8731-0999D7864093}" type="presParOf" srcId="{0A3B4841-2303-4D0F-85C2-7538906A91BD}" destId="{CE73FCE1-C53D-429C-8350-9570BAD5E648}" srcOrd="0" destOrd="0" presId="urn:microsoft.com/office/officeart/2005/8/layout/vList5"/>
    <dgm:cxn modelId="{5F3A9845-47EE-472A-AF0A-81F231BF5CB1}" type="presParOf" srcId="{0A3B4841-2303-4D0F-85C2-7538906A91BD}" destId="{169F9099-CFFC-48DF-AD67-6F360CB5EF16}" srcOrd="1" destOrd="0" presId="urn:microsoft.com/office/officeart/2005/8/layout/vList5"/>
    <dgm:cxn modelId="{D620A608-C023-4CEB-B282-6244690E8CED}" type="presParOf" srcId="{3CA1D2D1-A17A-45BF-864A-48FB6E44DA53}" destId="{E82D7326-99FD-4F0F-96E8-955784416931}" srcOrd="7" destOrd="0" presId="urn:microsoft.com/office/officeart/2005/8/layout/vList5"/>
    <dgm:cxn modelId="{09B788C6-43F8-4EFE-A4CC-EA6AA3BFF4D0}" type="presParOf" srcId="{3CA1D2D1-A17A-45BF-864A-48FB6E44DA53}" destId="{80FE9376-D14F-41F0-95C8-9B41BC33F138}" srcOrd="8" destOrd="0" presId="urn:microsoft.com/office/officeart/2005/8/layout/vList5"/>
    <dgm:cxn modelId="{3B77F02C-E15D-42BC-B31B-BE35CC4057CA}" type="presParOf" srcId="{80FE9376-D14F-41F0-95C8-9B41BC33F138}" destId="{B7A14AF2-6A16-4191-8248-CCCB073B9207}" srcOrd="0" destOrd="0" presId="urn:microsoft.com/office/officeart/2005/8/layout/vList5"/>
    <dgm:cxn modelId="{A709FC1C-B870-4088-AA1E-B3B32B2DBF68}" type="presParOf" srcId="{80FE9376-D14F-41F0-95C8-9B41BC33F138}" destId="{E81C127C-E9F3-45DF-8E5B-22A31823FF5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0499360-90CC-4C3C-BC28-5F72C18B452C}" type="doc">
      <dgm:prSet loTypeId="urn:microsoft.com/office/officeart/2005/8/layout/pyramid2" loCatId="list" qsTypeId="urn:microsoft.com/office/officeart/2005/8/quickstyle/simple5" qsCatId="simple" csTypeId="urn:microsoft.com/office/officeart/2005/8/colors/accent1_2" csCatId="accent1" phldr="1"/>
      <dgm:spPr/>
    </dgm:pt>
    <dgm:pt modelId="{85E80DBA-7D9D-414A-9ECA-D49B714B496F}">
      <dgm:prSet phldrT="[ข้อความ]"/>
      <dgm:spPr/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หมวด 11 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: </a:t>
          </a:r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หัตถการในห้องผ่าตัด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C14AF528-A4E7-4E22-8F49-AF943B8AC803}" type="parTrans" cxnId="{D2E999F4-9B73-482A-9BCC-CDA6231BC301}">
      <dgm:prSet/>
      <dgm:spPr/>
      <dgm:t>
        <a:bodyPr/>
        <a:lstStyle/>
        <a:p>
          <a:endParaRPr lang="en-US" b="1"/>
        </a:p>
      </dgm:t>
    </dgm:pt>
    <dgm:pt modelId="{3992C83F-C5DA-4F9D-BAB8-BF32DC66BA2F}" type="sibTrans" cxnId="{D2E999F4-9B73-482A-9BCC-CDA6231BC301}">
      <dgm:prSet/>
      <dgm:spPr/>
      <dgm:t>
        <a:bodyPr/>
        <a:lstStyle/>
        <a:p>
          <a:endParaRPr lang="en-US" b="1"/>
        </a:p>
      </dgm:t>
    </dgm:pt>
    <dgm:pt modelId="{B6328294-7759-4F8F-965C-FA150F26B7AC}">
      <dgm:prSet phldrT="[ข้อความ]"/>
      <dgm:spPr/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หมวด 14 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: </a:t>
          </a:r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กายภาพ              เวชกรรมฟื้นฟู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4C4FA54A-4D2F-4958-9C66-026C2A06F747}" type="parTrans" cxnId="{5FEB05AD-6E53-4B6F-B960-E7B5E040077B}">
      <dgm:prSet/>
      <dgm:spPr/>
      <dgm:t>
        <a:bodyPr/>
        <a:lstStyle/>
        <a:p>
          <a:endParaRPr lang="en-US" b="1"/>
        </a:p>
      </dgm:t>
    </dgm:pt>
    <dgm:pt modelId="{8E5FB0CB-B89B-44CB-90C9-12F04096FF9B}" type="sibTrans" cxnId="{5FEB05AD-6E53-4B6F-B960-E7B5E040077B}">
      <dgm:prSet/>
      <dgm:spPr/>
      <dgm:t>
        <a:bodyPr/>
        <a:lstStyle/>
        <a:p>
          <a:endParaRPr lang="en-US" b="1"/>
        </a:p>
      </dgm:t>
    </dgm:pt>
    <dgm:pt modelId="{0A7FF8E7-6783-4A44-BDAC-90DDD0A7C72E}" type="pres">
      <dgm:prSet presAssocID="{30499360-90CC-4C3C-BC28-5F72C18B452C}" presName="compositeShape" presStyleCnt="0">
        <dgm:presLayoutVars>
          <dgm:dir/>
          <dgm:resizeHandles/>
        </dgm:presLayoutVars>
      </dgm:prSet>
      <dgm:spPr/>
    </dgm:pt>
    <dgm:pt modelId="{060C71AB-1FCE-464F-B0FD-678BF1B4D42D}" type="pres">
      <dgm:prSet presAssocID="{30499360-90CC-4C3C-BC28-5F72C18B452C}" presName="pyramid" presStyleLbl="node1" presStyleIdx="0" presStyleCnt="1" custAng="10800000" custLinFactNeighborX="-7622"/>
      <dgm:spPr/>
    </dgm:pt>
    <dgm:pt modelId="{DD592ACB-B958-4597-B52B-A39C4D6D398E}" type="pres">
      <dgm:prSet presAssocID="{30499360-90CC-4C3C-BC28-5F72C18B452C}" presName="theList" presStyleCnt="0"/>
      <dgm:spPr/>
    </dgm:pt>
    <dgm:pt modelId="{C8DA7864-542B-4C5D-8784-739ACFB3338A}" type="pres">
      <dgm:prSet presAssocID="{85E80DBA-7D9D-414A-9ECA-D49B714B496F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F475B8-1CAC-40E5-B810-EF6968AF3E48}" type="pres">
      <dgm:prSet presAssocID="{85E80DBA-7D9D-414A-9ECA-D49B714B496F}" presName="aSpace" presStyleCnt="0"/>
      <dgm:spPr/>
    </dgm:pt>
    <dgm:pt modelId="{61B886F1-EBAD-4B7D-BA92-BAB7A7AEABE6}" type="pres">
      <dgm:prSet presAssocID="{B6328294-7759-4F8F-965C-FA150F26B7AC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30193-7738-45D7-92C5-0C26659BA33A}" type="pres">
      <dgm:prSet presAssocID="{B6328294-7759-4F8F-965C-FA150F26B7AC}" presName="aSpace" presStyleCnt="0"/>
      <dgm:spPr/>
    </dgm:pt>
  </dgm:ptLst>
  <dgm:cxnLst>
    <dgm:cxn modelId="{987C6A10-C632-420D-892D-3371B383D326}" type="presOf" srcId="{30499360-90CC-4C3C-BC28-5F72C18B452C}" destId="{0A7FF8E7-6783-4A44-BDAC-90DDD0A7C72E}" srcOrd="0" destOrd="0" presId="urn:microsoft.com/office/officeart/2005/8/layout/pyramid2"/>
    <dgm:cxn modelId="{5FEB05AD-6E53-4B6F-B960-E7B5E040077B}" srcId="{30499360-90CC-4C3C-BC28-5F72C18B452C}" destId="{B6328294-7759-4F8F-965C-FA150F26B7AC}" srcOrd="1" destOrd="0" parTransId="{4C4FA54A-4D2F-4958-9C66-026C2A06F747}" sibTransId="{8E5FB0CB-B89B-44CB-90C9-12F04096FF9B}"/>
    <dgm:cxn modelId="{07532C75-5930-496C-B93F-0207AC77B94F}" type="presOf" srcId="{85E80DBA-7D9D-414A-9ECA-D49B714B496F}" destId="{C8DA7864-542B-4C5D-8784-739ACFB3338A}" srcOrd="0" destOrd="0" presId="urn:microsoft.com/office/officeart/2005/8/layout/pyramid2"/>
    <dgm:cxn modelId="{B86A157E-D32F-46E2-AB93-C22C40DF5970}" type="presOf" srcId="{B6328294-7759-4F8F-965C-FA150F26B7AC}" destId="{61B886F1-EBAD-4B7D-BA92-BAB7A7AEABE6}" srcOrd="0" destOrd="0" presId="urn:microsoft.com/office/officeart/2005/8/layout/pyramid2"/>
    <dgm:cxn modelId="{D2E999F4-9B73-482A-9BCC-CDA6231BC301}" srcId="{30499360-90CC-4C3C-BC28-5F72C18B452C}" destId="{85E80DBA-7D9D-414A-9ECA-D49B714B496F}" srcOrd="0" destOrd="0" parTransId="{C14AF528-A4E7-4E22-8F49-AF943B8AC803}" sibTransId="{3992C83F-C5DA-4F9D-BAB8-BF32DC66BA2F}"/>
    <dgm:cxn modelId="{509AD85D-D665-45A5-B22B-7DB70D8E9BC2}" type="presParOf" srcId="{0A7FF8E7-6783-4A44-BDAC-90DDD0A7C72E}" destId="{060C71AB-1FCE-464F-B0FD-678BF1B4D42D}" srcOrd="0" destOrd="0" presId="urn:microsoft.com/office/officeart/2005/8/layout/pyramid2"/>
    <dgm:cxn modelId="{4EF4A198-7DC9-4829-9A3A-8249D04A219B}" type="presParOf" srcId="{0A7FF8E7-6783-4A44-BDAC-90DDD0A7C72E}" destId="{DD592ACB-B958-4597-B52B-A39C4D6D398E}" srcOrd="1" destOrd="0" presId="urn:microsoft.com/office/officeart/2005/8/layout/pyramid2"/>
    <dgm:cxn modelId="{F2B0D6E7-856C-4502-93C0-967AC1E08DEF}" type="presParOf" srcId="{DD592ACB-B958-4597-B52B-A39C4D6D398E}" destId="{C8DA7864-542B-4C5D-8784-739ACFB3338A}" srcOrd="0" destOrd="0" presId="urn:microsoft.com/office/officeart/2005/8/layout/pyramid2"/>
    <dgm:cxn modelId="{9D7D7CA5-C9D7-49DB-83F7-2A559385F27C}" type="presParOf" srcId="{DD592ACB-B958-4597-B52B-A39C4D6D398E}" destId="{2BF475B8-1CAC-40E5-B810-EF6968AF3E48}" srcOrd="1" destOrd="0" presId="urn:microsoft.com/office/officeart/2005/8/layout/pyramid2"/>
    <dgm:cxn modelId="{858FD736-5E95-443D-922E-8308E7B37EE0}" type="presParOf" srcId="{DD592ACB-B958-4597-B52B-A39C4D6D398E}" destId="{61B886F1-EBAD-4B7D-BA92-BAB7A7AEABE6}" srcOrd="2" destOrd="0" presId="urn:microsoft.com/office/officeart/2005/8/layout/pyramid2"/>
    <dgm:cxn modelId="{B7E6D8AF-1166-49F0-BD97-9DB6B5BAC859}" type="presParOf" srcId="{DD592ACB-B958-4597-B52B-A39C4D6D398E}" destId="{0B430193-7738-45D7-92C5-0C26659BA33A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81D220-9F82-41FE-9C6C-78E8562497D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23244DF-7E2C-4CFC-9767-B49E9D461893}">
      <dgm:prSet phldrT="[Text]" custT="1"/>
      <dgm:spPr/>
      <dgm:t>
        <a:bodyPr/>
        <a:lstStyle/>
        <a:p>
          <a:r>
            <a:rPr lang="th-TH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ค่ายา ค่าเวชภัณฑ์ ค่าอุปกรณ์ทางการแพทย์ ค่าเลือดและส่วนประกอบของเลือดหรือสารทดแทน ค่าน้ำยาหรือสารอาหารทางเส้นเลือด ค่าออกซิเจน และอื่น ๆ ทำนองเดียวกันที่ใช้ในการบำบัดรักษาโรค</a:t>
          </a:r>
          <a:endParaRPr lang="en-US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732276E2-5777-4473-B434-242BB5629686}" type="parTrans" cxnId="{BCB8354B-F190-4C33-82AC-327AD67AF53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E06808C-1A58-4543-9EE4-B22A24040240}" type="sibTrans" cxnId="{BCB8354B-F190-4C33-82AC-327AD67AF53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2D9838C-1C92-4B52-92B2-9D8E3A28730C}">
      <dgm:prSet phldrT="[Text]" custT="1"/>
      <dgm:spPr/>
      <dgm:t>
        <a:bodyPr/>
        <a:lstStyle/>
        <a:p>
          <a:r>
            <a:rPr lang="th-TH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ค่าอวัยวะเทียมและอุปกรณ์ในการบำบัดรักษาโรค รวมทั้งค่าซ่อมแซมอวัยวะเทียมและอุปกรณ์ดังกล่าว</a:t>
          </a:r>
          <a:endParaRPr lang="en-US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BF5F63CB-0F37-49ED-83F6-FA2AEE4326FA}" type="parTrans" cxnId="{BA37239E-FE5E-4AD5-BF18-3A20A560FBA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052AC63-E3D8-4FA2-89E2-E753CF4A7C86}" type="sibTrans" cxnId="{BA37239E-FE5E-4AD5-BF18-3A20A560FBA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2158C75-65FD-4901-9FCA-ADD66A0DE708}">
      <dgm:prSet phldrT="[Text]" custT="1"/>
      <dgm:spPr/>
      <dgm:t>
        <a:bodyPr/>
        <a:lstStyle/>
        <a:p>
          <a:r>
            <a:rPr lang="th-TH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ค่าบริการทางการแพทย์ ค่าบริการทางการพยาบาล ค่าตรวจวินิจฉัยโรค ค่าวิเคราะห์โรค แต่ไม่รวมค่าธรรมเนียมแพทย์พิเศษ ค่าจ้างผู้พยาบาลพิเศษ ค่าธรรมเนียมพิเศษ และค่าบริการอื่น ๆ ทำนองเดียวกันที่มีลักษณะเป็นเงินตอบแทนพิเศษ</a:t>
          </a:r>
          <a:endParaRPr lang="en-US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A27B698E-E803-454F-8B77-37079D5EA52A}" type="parTrans" cxnId="{6DCECACD-2525-4FD0-8EA1-5BDA66FB900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D2A648F-E132-4D49-92A9-2B3D56093343}" type="sibTrans" cxnId="{6DCECACD-2525-4FD0-8EA1-5BDA66FB900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5000866-CBAC-4091-876A-BD5473757EF7}">
      <dgm:prSet phldrT="[Text]" custT="1"/>
      <dgm:spPr/>
      <dgm:t>
        <a:bodyPr/>
        <a:lstStyle/>
        <a:p>
          <a:r>
            <a:rPr lang="th-TH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ค่าตรวจครรภ์ ค่าคลอดบุตรและการดูแลหลังคลอดบุตร</a:t>
          </a:r>
          <a:endParaRPr lang="en-US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94236CC2-221F-4A3A-88A8-96C4A27C24AC}" type="parTrans" cxnId="{B899EC69-326C-4F97-B3D6-0BA041D1653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71E15FE-6D84-4BB4-A2C5-6ABC867055DE}" type="sibTrans" cxnId="{B899EC69-326C-4F97-B3D6-0BA041D1653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D356855-A972-4DD8-8D96-0BF1705CAB55}">
      <dgm:prSet phldrT="[Text]" custT="1"/>
      <dgm:spPr/>
      <dgm:t>
        <a:bodyPr/>
        <a:lstStyle/>
        <a:p>
          <a:r>
            <a:rPr lang="th-TH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ค่าห้องและค่าอาหาร ตลอดระยะเวลาที่เข้ารับการรักษาพยาบาล</a:t>
          </a:r>
          <a:endParaRPr lang="en-US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D185DC7F-858C-4BD1-BA11-F60A3CC0E4C3}" type="parTrans" cxnId="{268A12B8-1A89-4EE5-9A16-6653BC25F60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2CF82A8-5F52-4577-85F8-9889A0D72DAF}" type="sibTrans" cxnId="{268A12B8-1A89-4EE5-9A16-6653BC25F60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92AEEEB-E915-4B13-8721-C2A9E4FD0FBE}">
      <dgm:prSet phldrT="[Text]" custT="1"/>
      <dgm:spPr/>
      <dgm:t>
        <a:bodyPr/>
        <a:lstStyle/>
        <a:p>
          <a:r>
            <a:rPr lang="th-TH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ค่าใช้จ่ายเพื่อเป็นการส่งเสริมสุขภาพและป้องกันโรค</a:t>
          </a:r>
          <a:endParaRPr lang="en-US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52598E9B-FA75-4043-898F-EBF8718D95F9}" type="parTrans" cxnId="{E772FEB2-E71A-440B-9CAE-5D0845B32A5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84D9AD7-B60E-4FC3-A3F8-2EF3808AB4DD}" type="sibTrans" cxnId="{E772FEB2-E71A-440B-9CAE-5D0845B32A5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6BB7240-30CA-4313-9A0C-D1465B878C1C}">
      <dgm:prSet phldrT="[Text]" custT="1"/>
      <dgm:spPr/>
      <dgm:t>
        <a:bodyPr/>
        <a:lstStyle/>
        <a:p>
          <a:r>
            <a:rPr lang="th-TH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ค่าฟื้นฟูสมรรถภาพร่างกายและจิตใจ</a:t>
          </a:r>
          <a:endParaRPr lang="en-US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21F874F7-1E1A-4E02-87FA-34D21C81507B}" type="parTrans" cxnId="{E786932A-FB3E-437C-B0E7-E0F87CA8538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924640D-F405-4689-A394-F61F6A066842}" type="sibTrans" cxnId="{E786932A-FB3E-437C-B0E7-E0F87CA8538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10EEA4C-8883-42C9-8117-EA37C0EAF3C9}" type="pres">
      <dgm:prSet presAssocID="{A181D220-9F82-41FE-9C6C-78E8562497D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39EC48A-0289-4141-806F-FB123E3BEEDA}" type="pres">
      <dgm:prSet presAssocID="{A181D220-9F82-41FE-9C6C-78E8562497DF}" presName="Name1" presStyleCnt="0"/>
      <dgm:spPr/>
      <dgm:t>
        <a:bodyPr/>
        <a:lstStyle/>
        <a:p>
          <a:endParaRPr lang="th-TH"/>
        </a:p>
      </dgm:t>
    </dgm:pt>
    <dgm:pt modelId="{6E1B3B67-C833-4FF0-9F16-05C8A58E12B0}" type="pres">
      <dgm:prSet presAssocID="{A181D220-9F82-41FE-9C6C-78E8562497DF}" presName="cycle" presStyleCnt="0"/>
      <dgm:spPr/>
      <dgm:t>
        <a:bodyPr/>
        <a:lstStyle/>
        <a:p>
          <a:endParaRPr lang="th-TH"/>
        </a:p>
      </dgm:t>
    </dgm:pt>
    <dgm:pt modelId="{55A59D12-B35A-4049-8FFD-35D38EB624AC}" type="pres">
      <dgm:prSet presAssocID="{A181D220-9F82-41FE-9C6C-78E8562497DF}" presName="srcNode" presStyleLbl="node1" presStyleIdx="0" presStyleCnt="7"/>
      <dgm:spPr/>
      <dgm:t>
        <a:bodyPr/>
        <a:lstStyle/>
        <a:p>
          <a:endParaRPr lang="th-TH"/>
        </a:p>
      </dgm:t>
    </dgm:pt>
    <dgm:pt modelId="{F88ECD43-2555-4FED-ABF1-7F278AA3DE5E}" type="pres">
      <dgm:prSet presAssocID="{A181D220-9F82-41FE-9C6C-78E8562497DF}" presName="conn" presStyleLbl="parChTrans1D2" presStyleIdx="0" presStyleCnt="1"/>
      <dgm:spPr/>
      <dgm:t>
        <a:bodyPr/>
        <a:lstStyle/>
        <a:p>
          <a:endParaRPr lang="en-US"/>
        </a:p>
      </dgm:t>
    </dgm:pt>
    <dgm:pt modelId="{10DC2A35-1A67-4833-BB4A-621348D6CAE9}" type="pres">
      <dgm:prSet presAssocID="{A181D220-9F82-41FE-9C6C-78E8562497DF}" presName="extraNode" presStyleLbl="node1" presStyleIdx="0" presStyleCnt="7"/>
      <dgm:spPr/>
      <dgm:t>
        <a:bodyPr/>
        <a:lstStyle/>
        <a:p>
          <a:endParaRPr lang="th-TH"/>
        </a:p>
      </dgm:t>
    </dgm:pt>
    <dgm:pt modelId="{7B1A6992-F826-4784-A574-40055D487CAB}" type="pres">
      <dgm:prSet presAssocID="{A181D220-9F82-41FE-9C6C-78E8562497DF}" presName="dstNode" presStyleLbl="node1" presStyleIdx="0" presStyleCnt="7"/>
      <dgm:spPr/>
      <dgm:t>
        <a:bodyPr/>
        <a:lstStyle/>
        <a:p>
          <a:endParaRPr lang="th-TH"/>
        </a:p>
      </dgm:t>
    </dgm:pt>
    <dgm:pt modelId="{DBB98D2A-2F01-4016-B55C-1205B99BA881}" type="pres">
      <dgm:prSet presAssocID="{A23244DF-7E2C-4CFC-9767-B49E9D46189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35DB93-D7DB-468A-8B7E-A00893D4662E}" type="pres">
      <dgm:prSet presAssocID="{A23244DF-7E2C-4CFC-9767-B49E9D461893}" presName="accent_1" presStyleCnt="0"/>
      <dgm:spPr/>
      <dgm:t>
        <a:bodyPr/>
        <a:lstStyle/>
        <a:p>
          <a:endParaRPr lang="th-TH"/>
        </a:p>
      </dgm:t>
    </dgm:pt>
    <dgm:pt modelId="{160F0570-0BEC-4DE0-8204-632D25635C35}" type="pres">
      <dgm:prSet presAssocID="{A23244DF-7E2C-4CFC-9767-B49E9D461893}" presName="accentRepeatNode" presStyleLbl="solidFgAcc1" presStyleIdx="0" presStyleCnt="7"/>
      <dgm:spPr/>
      <dgm:t>
        <a:bodyPr/>
        <a:lstStyle/>
        <a:p>
          <a:endParaRPr lang="th-TH"/>
        </a:p>
      </dgm:t>
    </dgm:pt>
    <dgm:pt modelId="{E3F8F038-8574-4EBA-98B3-2A91E3B237DF}" type="pres">
      <dgm:prSet presAssocID="{C2D9838C-1C92-4B52-92B2-9D8E3A28730C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3F6932-F7BA-4DBA-8698-D58BA5FBA4DA}" type="pres">
      <dgm:prSet presAssocID="{C2D9838C-1C92-4B52-92B2-9D8E3A28730C}" presName="accent_2" presStyleCnt="0"/>
      <dgm:spPr/>
      <dgm:t>
        <a:bodyPr/>
        <a:lstStyle/>
        <a:p>
          <a:endParaRPr lang="th-TH"/>
        </a:p>
      </dgm:t>
    </dgm:pt>
    <dgm:pt modelId="{0ADB48FA-F36D-4CE2-A174-C6AE1917ACBE}" type="pres">
      <dgm:prSet presAssocID="{C2D9838C-1C92-4B52-92B2-9D8E3A28730C}" presName="accentRepeatNode" presStyleLbl="solidFgAcc1" presStyleIdx="1" presStyleCnt="7"/>
      <dgm:spPr/>
      <dgm:t>
        <a:bodyPr/>
        <a:lstStyle/>
        <a:p>
          <a:endParaRPr lang="th-TH"/>
        </a:p>
      </dgm:t>
    </dgm:pt>
    <dgm:pt modelId="{32F40606-C9D2-4CB1-AA43-53A4C186E797}" type="pres">
      <dgm:prSet presAssocID="{82158C75-65FD-4901-9FCA-ADD66A0DE708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11E372-854C-452F-AD8F-65DD0F761A17}" type="pres">
      <dgm:prSet presAssocID="{82158C75-65FD-4901-9FCA-ADD66A0DE708}" presName="accent_3" presStyleCnt="0"/>
      <dgm:spPr/>
      <dgm:t>
        <a:bodyPr/>
        <a:lstStyle/>
        <a:p>
          <a:endParaRPr lang="th-TH"/>
        </a:p>
      </dgm:t>
    </dgm:pt>
    <dgm:pt modelId="{9CBE3A36-ABCB-427D-9906-876ACE52F1E5}" type="pres">
      <dgm:prSet presAssocID="{82158C75-65FD-4901-9FCA-ADD66A0DE708}" presName="accentRepeatNode" presStyleLbl="solidFgAcc1" presStyleIdx="2" presStyleCnt="7"/>
      <dgm:spPr/>
      <dgm:t>
        <a:bodyPr/>
        <a:lstStyle/>
        <a:p>
          <a:endParaRPr lang="th-TH"/>
        </a:p>
      </dgm:t>
    </dgm:pt>
    <dgm:pt modelId="{C3E1DE30-19D5-4160-9137-59C1061C0FCC}" type="pres">
      <dgm:prSet presAssocID="{65000866-CBAC-4091-876A-BD5473757EF7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4A79B7-8EA2-49E8-852A-70ECE6B19841}" type="pres">
      <dgm:prSet presAssocID="{65000866-CBAC-4091-876A-BD5473757EF7}" presName="accent_4" presStyleCnt="0"/>
      <dgm:spPr/>
      <dgm:t>
        <a:bodyPr/>
        <a:lstStyle/>
        <a:p>
          <a:endParaRPr lang="th-TH"/>
        </a:p>
      </dgm:t>
    </dgm:pt>
    <dgm:pt modelId="{44B893C7-8A27-4C1D-A446-AD78170AD46D}" type="pres">
      <dgm:prSet presAssocID="{65000866-CBAC-4091-876A-BD5473757EF7}" presName="accentRepeatNode" presStyleLbl="solidFgAcc1" presStyleIdx="3" presStyleCnt="7"/>
      <dgm:spPr/>
      <dgm:t>
        <a:bodyPr/>
        <a:lstStyle/>
        <a:p>
          <a:endParaRPr lang="th-TH"/>
        </a:p>
      </dgm:t>
    </dgm:pt>
    <dgm:pt modelId="{CC495D15-67CF-495E-B340-2FAA1D0566B6}" type="pres">
      <dgm:prSet presAssocID="{6D356855-A972-4DD8-8D96-0BF1705CAB55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CCC3E-632D-42CE-8DC3-901A053375D1}" type="pres">
      <dgm:prSet presAssocID="{6D356855-A972-4DD8-8D96-0BF1705CAB55}" presName="accent_5" presStyleCnt="0"/>
      <dgm:spPr/>
      <dgm:t>
        <a:bodyPr/>
        <a:lstStyle/>
        <a:p>
          <a:endParaRPr lang="th-TH"/>
        </a:p>
      </dgm:t>
    </dgm:pt>
    <dgm:pt modelId="{F3731AE1-7EE2-4664-92FC-6B501EDFB31C}" type="pres">
      <dgm:prSet presAssocID="{6D356855-A972-4DD8-8D96-0BF1705CAB55}" presName="accentRepeatNode" presStyleLbl="solidFgAcc1" presStyleIdx="4" presStyleCnt="7"/>
      <dgm:spPr/>
      <dgm:t>
        <a:bodyPr/>
        <a:lstStyle/>
        <a:p>
          <a:endParaRPr lang="th-TH"/>
        </a:p>
      </dgm:t>
    </dgm:pt>
    <dgm:pt modelId="{2CCAFF6B-C128-4D3F-A11C-DA22391F3A91}" type="pres">
      <dgm:prSet presAssocID="{E6BB7240-30CA-4313-9A0C-D1465B878C1C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04F8C0-81AE-4433-90FA-456443ED8A53}" type="pres">
      <dgm:prSet presAssocID="{E6BB7240-30CA-4313-9A0C-D1465B878C1C}" presName="accent_6" presStyleCnt="0"/>
      <dgm:spPr/>
      <dgm:t>
        <a:bodyPr/>
        <a:lstStyle/>
        <a:p>
          <a:endParaRPr lang="th-TH"/>
        </a:p>
      </dgm:t>
    </dgm:pt>
    <dgm:pt modelId="{718A9D81-59C8-439A-8C83-0DF7D79F1394}" type="pres">
      <dgm:prSet presAssocID="{E6BB7240-30CA-4313-9A0C-D1465B878C1C}" presName="accentRepeatNode" presStyleLbl="solidFgAcc1" presStyleIdx="5" presStyleCnt="7"/>
      <dgm:spPr/>
      <dgm:t>
        <a:bodyPr/>
        <a:lstStyle/>
        <a:p>
          <a:endParaRPr lang="th-TH"/>
        </a:p>
      </dgm:t>
    </dgm:pt>
    <dgm:pt modelId="{F5948144-51DB-4B39-964B-9A0A5F6C550E}" type="pres">
      <dgm:prSet presAssocID="{A92AEEEB-E915-4B13-8721-C2A9E4FD0FBE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15EB1-1088-4284-A5D2-9E44608EE8E3}" type="pres">
      <dgm:prSet presAssocID="{A92AEEEB-E915-4B13-8721-C2A9E4FD0FBE}" presName="accent_7" presStyleCnt="0"/>
      <dgm:spPr/>
      <dgm:t>
        <a:bodyPr/>
        <a:lstStyle/>
        <a:p>
          <a:endParaRPr lang="th-TH"/>
        </a:p>
      </dgm:t>
    </dgm:pt>
    <dgm:pt modelId="{0A751F49-209C-411C-B799-BB2438FA7A42}" type="pres">
      <dgm:prSet presAssocID="{A92AEEEB-E915-4B13-8721-C2A9E4FD0FBE}" presName="accentRepeatNode" presStyleLbl="solidFgAcc1" presStyleIdx="6" presStyleCnt="7"/>
      <dgm:spPr/>
      <dgm:t>
        <a:bodyPr/>
        <a:lstStyle/>
        <a:p>
          <a:endParaRPr lang="th-TH"/>
        </a:p>
      </dgm:t>
    </dgm:pt>
  </dgm:ptLst>
  <dgm:cxnLst>
    <dgm:cxn modelId="{D24A7996-BE6B-428A-9542-838470CF4061}" type="presOf" srcId="{65000866-CBAC-4091-876A-BD5473757EF7}" destId="{C3E1DE30-19D5-4160-9137-59C1061C0FCC}" srcOrd="0" destOrd="0" presId="urn:microsoft.com/office/officeart/2008/layout/VerticalCurvedList"/>
    <dgm:cxn modelId="{B899EC69-326C-4F97-B3D6-0BA041D16531}" srcId="{A181D220-9F82-41FE-9C6C-78E8562497DF}" destId="{65000866-CBAC-4091-876A-BD5473757EF7}" srcOrd="3" destOrd="0" parTransId="{94236CC2-221F-4A3A-88A8-96C4A27C24AC}" sibTransId="{871E15FE-6D84-4BB4-A2C5-6ABC867055DE}"/>
    <dgm:cxn modelId="{9059C7A5-85E9-4400-9E4C-0EE113A1F6BF}" type="presOf" srcId="{E6BB7240-30CA-4313-9A0C-D1465B878C1C}" destId="{2CCAFF6B-C128-4D3F-A11C-DA22391F3A91}" srcOrd="0" destOrd="0" presId="urn:microsoft.com/office/officeart/2008/layout/VerticalCurvedList"/>
    <dgm:cxn modelId="{520748AD-82CB-4C4F-9212-BFBAB16812FF}" type="presOf" srcId="{A181D220-9F82-41FE-9C6C-78E8562497DF}" destId="{810EEA4C-8883-42C9-8117-EA37C0EAF3C9}" srcOrd="0" destOrd="0" presId="urn:microsoft.com/office/officeart/2008/layout/VerticalCurvedList"/>
    <dgm:cxn modelId="{268A12B8-1A89-4EE5-9A16-6653BC25F60C}" srcId="{A181D220-9F82-41FE-9C6C-78E8562497DF}" destId="{6D356855-A972-4DD8-8D96-0BF1705CAB55}" srcOrd="4" destOrd="0" parTransId="{D185DC7F-858C-4BD1-BA11-F60A3CC0E4C3}" sibTransId="{B2CF82A8-5F52-4577-85F8-9889A0D72DAF}"/>
    <dgm:cxn modelId="{97E0707B-D410-48EC-B1F4-1120B3796B0F}" type="presOf" srcId="{82158C75-65FD-4901-9FCA-ADD66A0DE708}" destId="{32F40606-C9D2-4CB1-AA43-53A4C186E797}" srcOrd="0" destOrd="0" presId="urn:microsoft.com/office/officeart/2008/layout/VerticalCurvedList"/>
    <dgm:cxn modelId="{BCB8354B-F190-4C33-82AC-327AD67AF531}" srcId="{A181D220-9F82-41FE-9C6C-78E8562497DF}" destId="{A23244DF-7E2C-4CFC-9767-B49E9D461893}" srcOrd="0" destOrd="0" parTransId="{732276E2-5777-4473-B434-242BB5629686}" sibTransId="{5E06808C-1A58-4543-9EE4-B22A24040240}"/>
    <dgm:cxn modelId="{F10FE0A7-B77D-4F5E-83D3-F8128FA5CFE4}" type="presOf" srcId="{C2D9838C-1C92-4B52-92B2-9D8E3A28730C}" destId="{E3F8F038-8574-4EBA-98B3-2A91E3B237DF}" srcOrd="0" destOrd="0" presId="urn:microsoft.com/office/officeart/2008/layout/VerticalCurvedList"/>
    <dgm:cxn modelId="{BA37239E-FE5E-4AD5-BF18-3A20A560FBAD}" srcId="{A181D220-9F82-41FE-9C6C-78E8562497DF}" destId="{C2D9838C-1C92-4B52-92B2-9D8E3A28730C}" srcOrd="1" destOrd="0" parTransId="{BF5F63CB-0F37-49ED-83F6-FA2AEE4326FA}" sibTransId="{9052AC63-E3D8-4FA2-89E2-E753CF4A7C86}"/>
    <dgm:cxn modelId="{283437B7-EF3D-4EC6-9E36-DE122DF6DEE2}" type="presOf" srcId="{5E06808C-1A58-4543-9EE4-B22A24040240}" destId="{F88ECD43-2555-4FED-ABF1-7F278AA3DE5E}" srcOrd="0" destOrd="0" presId="urn:microsoft.com/office/officeart/2008/layout/VerticalCurvedList"/>
    <dgm:cxn modelId="{E772FEB2-E71A-440B-9CAE-5D0845B32A58}" srcId="{A181D220-9F82-41FE-9C6C-78E8562497DF}" destId="{A92AEEEB-E915-4B13-8721-C2A9E4FD0FBE}" srcOrd="6" destOrd="0" parTransId="{52598E9B-FA75-4043-898F-EBF8718D95F9}" sibTransId="{684D9AD7-B60E-4FC3-A3F8-2EF3808AB4DD}"/>
    <dgm:cxn modelId="{C211108E-1B28-4AB9-BF3D-E9E31AE5772B}" type="presOf" srcId="{6D356855-A972-4DD8-8D96-0BF1705CAB55}" destId="{CC495D15-67CF-495E-B340-2FAA1D0566B6}" srcOrd="0" destOrd="0" presId="urn:microsoft.com/office/officeart/2008/layout/VerticalCurvedList"/>
    <dgm:cxn modelId="{666E181C-C193-4B2B-BBF8-55235E657DF0}" type="presOf" srcId="{A92AEEEB-E915-4B13-8721-C2A9E4FD0FBE}" destId="{F5948144-51DB-4B39-964B-9A0A5F6C550E}" srcOrd="0" destOrd="0" presId="urn:microsoft.com/office/officeart/2008/layout/VerticalCurvedList"/>
    <dgm:cxn modelId="{852DCD9D-2507-43C5-A839-DD38CEF379C2}" type="presOf" srcId="{A23244DF-7E2C-4CFC-9767-B49E9D461893}" destId="{DBB98D2A-2F01-4016-B55C-1205B99BA881}" srcOrd="0" destOrd="0" presId="urn:microsoft.com/office/officeart/2008/layout/VerticalCurvedList"/>
    <dgm:cxn modelId="{6DCECACD-2525-4FD0-8EA1-5BDA66FB900F}" srcId="{A181D220-9F82-41FE-9C6C-78E8562497DF}" destId="{82158C75-65FD-4901-9FCA-ADD66A0DE708}" srcOrd="2" destOrd="0" parTransId="{A27B698E-E803-454F-8B77-37079D5EA52A}" sibTransId="{FD2A648F-E132-4D49-92A9-2B3D56093343}"/>
    <dgm:cxn modelId="{E786932A-FB3E-437C-B0E7-E0F87CA85387}" srcId="{A181D220-9F82-41FE-9C6C-78E8562497DF}" destId="{E6BB7240-30CA-4313-9A0C-D1465B878C1C}" srcOrd="5" destOrd="0" parTransId="{21F874F7-1E1A-4E02-87FA-34D21C81507B}" sibTransId="{E924640D-F405-4689-A394-F61F6A066842}"/>
    <dgm:cxn modelId="{8CFF5F99-BC54-49BC-A65D-464312058636}" type="presParOf" srcId="{810EEA4C-8883-42C9-8117-EA37C0EAF3C9}" destId="{D39EC48A-0289-4141-806F-FB123E3BEEDA}" srcOrd="0" destOrd="0" presId="urn:microsoft.com/office/officeart/2008/layout/VerticalCurvedList"/>
    <dgm:cxn modelId="{937209D8-330B-4CC6-81EE-D3344D57E793}" type="presParOf" srcId="{D39EC48A-0289-4141-806F-FB123E3BEEDA}" destId="{6E1B3B67-C833-4FF0-9F16-05C8A58E12B0}" srcOrd="0" destOrd="0" presId="urn:microsoft.com/office/officeart/2008/layout/VerticalCurvedList"/>
    <dgm:cxn modelId="{FC01045E-D1DE-409B-8BDD-502A247743A0}" type="presParOf" srcId="{6E1B3B67-C833-4FF0-9F16-05C8A58E12B0}" destId="{55A59D12-B35A-4049-8FFD-35D38EB624AC}" srcOrd="0" destOrd="0" presId="urn:microsoft.com/office/officeart/2008/layout/VerticalCurvedList"/>
    <dgm:cxn modelId="{F290E0BA-75A9-4A32-8C6A-659FD74C05A9}" type="presParOf" srcId="{6E1B3B67-C833-4FF0-9F16-05C8A58E12B0}" destId="{F88ECD43-2555-4FED-ABF1-7F278AA3DE5E}" srcOrd="1" destOrd="0" presId="urn:microsoft.com/office/officeart/2008/layout/VerticalCurvedList"/>
    <dgm:cxn modelId="{614DD121-E54A-4993-B6E4-B460F9102BAE}" type="presParOf" srcId="{6E1B3B67-C833-4FF0-9F16-05C8A58E12B0}" destId="{10DC2A35-1A67-4833-BB4A-621348D6CAE9}" srcOrd="2" destOrd="0" presId="urn:microsoft.com/office/officeart/2008/layout/VerticalCurvedList"/>
    <dgm:cxn modelId="{243FDDDA-5E80-4BB4-A408-F7C8644D00E1}" type="presParOf" srcId="{6E1B3B67-C833-4FF0-9F16-05C8A58E12B0}" destId="{7B1A6992-F826-4784-A574-40055D487CAB}" srcOrd="3" destOrd="0" presId="urn:microsoft.com/office/officeart/2008/layout/VerticalCurvedList"/>
    <dgm:cxn modelId="{AC32D5D2-C43E-4CE6-9B94-8F436C7A854C}" type="presParOf" srcId="{D39EC48A-0289-4141-806F-FB123E3BEEDA}" destId="{DBB98D2A-2F01-4016-B55C-1205B99BA881}" srcOrd="1" destOrd="0" presId="urn:microsoft.com/office/officeart/2008/layout/VerticalCurvedList"/>
    <dgm:cxn modelId="{12B93665-32B0-4F70-A376-BB6B7AC31068}" type="presParOf" srcId="{D39EC48A-0289-4141-806F-FB123E3BEEDA}" destId="{9935DB93-D7DB-468A-8B7E-A00893D4662E}" srcOrd="2" destOrd="0" presId="urn:microsoft.com/office/officeart/2008/layout/VerticalCurvedList"/>
    <dgm:cxn modelId="{C8AD42FD-EA5B-4F14-9A42-CD455439FA00}" type="presParOf" srcId="{9935DB93-D7DB-468A-8B7E-A00893D4662E}" destId="{160F0570-0BEC-4DE0-8204-632D25635C35}" srcOrd="0" destOrd="0" presId="urn:microsoft.com/office/officeart/2008/layout/VerticalCurvedList"/>
    <dgm:cxn modelId="{729AE522-15B7-4349-9770-53831BBB75D0}" type="presParOf" srcId="{D39EC48A-0289-4141-806F-FB123E3BEEDA}" destId="{E3F8F038-8574-4EBA-98B3-2A91E3B237DF}" srcOrd="3" destOrd="0" presId="urn:microsoft.com/office/officeart/2008/layout/VerticalCurvedList"/>
    <dgm:cxn modelId="{0322F30C-91E9-4CA3-9CAA-26D0BA637A5B}" type="presParOf" srcId="{D39EC48A-0289-4141-806F-FB123E3BEEDA}" destId="{3F3F6932-F7BA-4DBA-8698-D58BA5FBA4DA}" srcOrd="4" destOrd="0" presId="urn:microsoft.com/office/officeart/2008/layout/VerticalCurvedList"/>
    <dgm:cxn modelId="{7312F6C0-0871-4EFD-923C-5ACDEC4C8373}" type="presParOf" srcId="{3F3F6932-F7BA-4DBA-8698-D58BA5FBA4DA}" destId="{0ADB48FA-F36D-4CE2-A174-C6AE1917ACBE}" srcOrd="0" destOrd="0" presId="urn:microsoft.com/office/officeart/2008/layout/VerticalCurvedList"/>
    <dgm:cxn modelId="{3DF361B9-138E-49CD-833A-03B8DD9A84CF}" type="presParOf" srcId="{D39EC48A-0289-4141-806F-FB123E3BEEDA}" destId="{32F40606-C9D2-4CB1-AA43-53A4C186E797}" srcOrd="5" destOrd="0" presId="urn:microsoft.com/office/officeart/2008/layout/VerticalCurvedList"/>
    <dgm:cxn modelId="{71770E63-222E-4FA3-BA0B-C1C587947496}" type="presParOf" srcId="{D39EC48A-0289-4141-806F-FB123E3BEEDA}" destId="{9F11E372-854C-452F-AD8F-65DD0F761A17}" srcOrd="6" destOrd="0" presId="urn:microsoft.com/office/officeart/2008/layout/VerticalCurvedList"/>
    <dgm:cxn modelId="{C2347930-1AF1-4A21-9083-B897B67ED7A2}" type="presParOf" srcId="{9F11E372-854C-452F-AD8F-65DD0F761A17}" destId="{9CBE3A36-ABCB-427D-9906-876ACE52F1E5}" srcOrd="0" destOrd="0" presId="urn:microsoft.com/office/officeart/2008/layout/VerticalCurvedList"/>
    <dgm:cxn modelId="{3510C13E-6FF1-4D66-9000-992CDD105F2D}" type="presParOf" srcId="{D39EC48A-0289-4141-806F-FB123E3BEEDA}" destId="{C3E1DE30-19D5-4160-9137-59C1061C0FCC}" srcOrd="7" destOrd="0" presId="urn:microsoft.com/office/officeart/2008/layout/VerticalCurvedList"/>
    <dgm:cxn modelId="{E50D9A7F-EB8C-4690-B409-6371CAB5B713}" type="presParOf" srcId="{D39EC48A-0289-4141-806F-FB123E3BEEDA}" destId="{724A79B7-8EA2-49E8-852A-70ECE6B19841}" srcOrd="8" destOrd="0" presId="urn:microsoft.com/office/officeart/2008/layout/VerticalCurvedList"/>
    <dgm:cxn modelId="{0A1615F4-9E47-4C2F-8357-DA64894E07D6}" type="presParOf" srcId="{724A79B7-8EA2-49E8-852A-70ECE6B19841}" destId="{44B893C7-8A27-4C1D-A446-AD78170AD46D}" srcOrd="0" destOrd="0" presId="urn:microsoft.com/office/officeart/2008/layout/VerticalCurvedList"/>
    <dgm:cxn modelId="{A2ED1607-7F1A-4AD5-8381-81C7386F01BA}" type="presParOf" srcId="{D39EC48A-0289-4141-806F-FB123E3BEEDA}" destId="{CC495D15-67CF-495E-B340-2FAA1D0566B6}" srcOrd="9" destOrd="0" presId="urn:microsoft.com/office/officeart/2008/layout/VerticalCurvedList"/>
    <dgm:cxn modelId="{04578931-D703-442D-979E-1B4DBD0A99FA}" type="presParOf" srcId="{D39EC48A-0289-4141-806F-FB123E3BEEDA}" destId="{3A3CCC3E-632D-42CE-8DC3-901A053375D1}" srcOrd="10" destOrd="0" presId="urn:microsoft.com/office/officeart/2008/layout/VerticalCurvedList"/>
    <dgm:cxn modelId="{3490A86B-68FA-47DF-9F2A-24A2AFAA9739}" type="presParOf" srcId="{3A3CCC3E-632D-42CE-8DC3-901A053375D1}" destId="{F3731AE1-7EE2-4664-92FC-6B501EDFB31C}" srcOrd="0" destOrd="0" presId="urn:microsoft.com/office/officeart/2008/layout/VerticalCurvedList"/>
    <dgm:cxn modelId="{408FC444-FA7D-4E03-B1B8-A959EECD126A}" type="presParOf" srcId="{D39EC48A-0289-4141-806F-FB123E3BEEDA}" destId="{2CCAFF6B-C128-4D3F-A11C-DA22391F3A91}" srcOrd="11" destOrd="0" presId="urn:microsoft.com/office/officeart/2008/layout/VerticalCurvedList"/>
    <dgm:cxn modelId="{D7A8EAEF-E6F5-4383-8088-58B14DE98B33}" type="presParOf" srcId="{D39EC48A-0289-4141-806F-FB123E3BEEDA}" destId="{4304F8C0-81AE-4433-90FA-456443ED8A53}" srcOrd="12" destOrd="0" presId="urn:microsoft.com/office/officeart/2008/layout/VerticalCurvedList"/>
    <dgm:cxn modelId="{ABD0559D-133C-4952-B63F-34D24AA8BB18}" type="presParOf" srcId="{4304F8C0-81AE-4433-90FA-456443ED8A53}" destId="{718A9D81-59C8-439A-8C83-0DF7D79F1394}" srcOrd="0" destOrd="0" presId="urn:microsoft.com/office/officeart/2008/layout/VerticalCurvedList"/>
    <dgm:cxn modelId="{02DEF6B6-6CE0-4ECB-B32A-16DE7DAF220D}" type="presParOf" srcId="{D39EC48A-0289-4141-806F-FB123E3BEEDA}" destId="{F5948144-51DB-4B39-964B-9A0A5F6C550E}" srcOrd="13" destOrd="0" presId="urn:microsoft.com/office/officeart/2008/layout/VerticalCurvedList"/>
    <dgm:cxn modelId="{19099A23-F359-4185-A4C9-333EDB8724E4}" type="presParOf" srcId="{D39EC48A-0289-4141-806F-FB123E3BEEDA}" destId="{39615EB1-1088-4284-A5D2-9E44608EE8E3}" srcOrd="14" destOrd="0" presId="urn:microsoft.com/office/officeart/2008/layout/VerticalCurvedList"/>
    <dgm:cxn modelId="{0D5A8BB5-8BAE-4D77-BF96-8BDF3A87EFBE}" type="presParOf" srcId="{39615EB1-1088-4284-A5D2-9E44608EE8E3}" destId="{0A751F49-209C-411C-B799-BB2438FA7A4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285920E-511A-44B4-98B9-37F41362C289}" type="doc">
      <dgm:prSet loTypeId="urn:diagrams.loki3.com/BracketList+Icon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9DEA7E6-99B8-4CC5-BB88-8EE3ADA39970}">
      <dgm:prSet phldrT="[Text]" custT="1"/>
      <dgm:spPr/>
      <dgm:t>
        <a:bodyPr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 prstMaterial="softEdge">
            <a:bevelT w="29210" h="16510"/>
            <a:contourClr>
              <a:schemeClr val="accent4">
                <a:alpha val="95000"/>
              </a:schemeClr>
            </a:contourClr>
          </a:sp3d>
        </a:bodyPr>
        <a:lstStyle/>
        <a:p>
          <a:pPr algn="ctr"/>
          <a:r>
            <a:rPr lang="th-TH" sz="3300" b="1" cap="none" spc="0" dirty="0" smtClean="0">
              <a:ln>
                <a:prstDash val="solid"/>
              </a:ln>
              <a:solidFill>
                <a:sysClr val="windowText" lastClr="0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ngsana New" pitchFamily="18" charset="-34"/>
              <a:cs typeface="Angsana New" pitchFamily="18" charset="-34"/>
            </a:rPr>
            <a:t>ค่าบริการฝังเข็ม</a:t>
          </a:r>
          <a:endParaRPr lang="en-US" sz="3300" b="1" cap="none" spc="0" dirty="0">
            <a:ln>
              <a:prstDash val="solid"/>
            </a:ln>
            <a:solidFill>
              <a:sysClr val="windowText" lastClr="000000"/>
            </a:solidFill>
            <a:effectLst>
              <a:outerShdw blurRad="88000" dist="50800" dir="5040000" algn="tl">
                <a:schemeClr val="accent4">
                  <a:tint val="80000"/>
                  <a:satMod val="250000"/>
                  <a:alpha val="45000"/>
                </a:scheme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0C025445-1A83-4F3B-A84E-1724F1214925}" type="parTrans" cxnId="{C7F2683D-8D4E-4C0E-A211-0430BFF08615}">
      <dgm:prSet/>
      <dgm:spPr/>
      <dgm:t>
        <a:bodyPr/>
        <a:lstStyle/>
        <a:p>
          <a:endParaRPr lang="en-US"/>
        </a:p>
      </dgm:t>
    </dgm:pt>
    <dgm:pt modelId="{DB8A741C-BECB-4FBE-B04D-7C254EBC627C}" type="sibTrans" cxnId="{C7F2683D-8D4E-4C0E-A211-0430BFF08615}">
      <dgm:prSet/>
      <dgm:spPr/>
      <dgm:t>
        <a:bodyPr/>
        <a:lstStyle/>
        <a:p>
          <a:endParaRPr lang="en-US"/>
        </a:p>
      </dgm:t>
    </dgm:pt>
    <dgm:pt modelId="{2EF0F0E5-DC4E-4C47-BA7E-84B51221BC9B}">
      <dgm:prSet phldrT="[Text]" custT="1"/>
      <dgm:spPr/>
      <dgm:t>
        <a:bodyPr/>
        <a:lstStyle/>
        <a:p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ค่าฝังเข็ม (58001)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9F839486-FF53-4AAB-B103-D9E479E5762D}" type="parTrans" cxnId="{333959CB-8682-4A71-86DC-3FD027A57373}">
      <dgm:prSet/>
      <dgm:spPr/>
      <dgm:t>
        <a:bodyPr/>
        <a:lstStyle/>
        <a:p>
          <a:endParaRPr lang="en-US"/>
        </a:p>
      </dgm:t>
    </dgm:pt>
    <dgm:pt modelId="{4A518B0F-9173-4403-BC6A-4CBB03F76976}" type="sibTrans" cxnId="{333959CB-8682-4A71-86DC-3FD027A57373}">
      <dgm:prSet/>
      <dgm:spPr/>
      <dgm:t>
        <a:bodyPr/>
        <a:lstStyle/>
        <a:p>
          <a:endParaRPr lang="en-US"/>
        </a:p>
      </dgm:t>
    </dgm:pt>
    <dgm:pt modelId="{C299E37C-F955-4FE0-9D2B-1766D9D90307}">
      <dgm:prSet phldrT="[Text]" custT="1"/>
      <dgm:spPr/>
      <dgm:t>
        <a:bodyPr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 prstMaterial="softEdge">
            <a:bevelT w="29210" h="16510"/>
            <a:contourClr>
              <a:schemeClr val="accent4">
                <a:alpha val="95000"/>
              </a:schemeClr>
            </a:contourClr>
          </a:sp3d>
        </a:bodyPr>
        <a:lstStyle/>
        <a:p>
          <a:pPr algn="ctr"/>
          <a:r>
            <a:rPr lang="th-TH" sz="3300" b="1" cap="none" spc="0" dirty="0" smtClean="0">
              <a:ln>
                <a:prstDash val="solid"/>
              </a:ln>
              <a:solidFill>
                <a:sysClr val="windowText" lastClr="0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ngsana New" pitchFamily="18" charset="-34"/>
              <a:cs typeface="+mj-cs"/>
            </a:rPr>
            <a:t>ค่าบริการบำบัดรักษาโรคด้วยวิธีการแพทย์แผนไทย</a:t>
          </a:r>
          <a:endParaRPr lang="en-US" sz="3300" b="1" cap="none" spc="0" dirty="0">
            <a:ln>
              <a:prstDash val="solid"/>
            </a:ln>
            <a:solidFill>
              <a:sysClr val="windowText" lastClr="000000"/>
            </a:solidFill>
            <a:effectLst>
              <a:outerShdw blurRad="88000" dist="50800" dir="5040000" algn="tl">
                <a:schemeClr val="accent4">
                  <a:tint val="80000"/>
                  <a:satMod val="250000"/>
                  <a:alpha val="45000"/>
                </a:schemeClr>
              </a:outerShdw>
            </a:effectLst>
            <a:latin typeface="Angsana New" pitchFamily="18" charset="-34"/>
            <a:cs typeface="+mj-cs"/>
          </a:endParaRPr>
        </a:p>
      </dgm:t>
    </dgm:pt>
    <dgm:pt modelId="{0743E9FA-2FE1-444F-A1FA-10DF29DB7398}" type="parTrans" cxnId="{9AEFE9E2-B4DD-40A8-83A6-6D6869742DE9}">
      <dgm:prSet/>
      <dgm:spPr/>
      <dgm:t>
        <a:bodyPr/>
        <a:lstStyle/>
        <a:p>
          <a:endParaRPr lang="en-US"/>
        </a:p>
      </dgm:t>
    </dgm:pt>
    <dgm:pt modelId="{433FFC3D-F5AB-4218-BFF1-2C03DEC3E129}" type="sibTrans" cxnId="{9AEFE9E2-B4DD-40A8-83A6-6D6869742DE9}">
      <dgm:prSet/>
      <dgm:spPr/>
      <dgm:t>
        <a:bodyPr/>
        <a:lstStyle/>
        <a:p>
          <a:endParaRPr lang="en-US"/>
        </a:p>
      </dgm:t>
    </dgm:pt>
    <dgm:pt modelId="{9EADD3E0-4E00-4E25-A657-80103AB96C1A}">
      <dgm:prSet phldrT="[Text]" custT="1"/>
      <dgm:spPr/>
      <dgm:t>
        <a:bodyPr/>
        <a:lstStyle/>
        <a:p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ค่าประคบสมุนไพร (58007)</a:t>
          </a:r>
        </a:p>
      </dgm:t>
    </dgm:pt>
    <dgm:pt modelId="{C8512903-BF09-43DB-A79B-764747C60684}" type="parTrans" cxnId="{6CA976FD-3747-4300-9FA7-65845DFB223D}">
      <dgm:prSet/>
      <dgm:spPr/>
      <dgm:t>
        <a:bodyPr/>
        <a:lstStyle/>
        <a:p>
          <a:endParaRPr lang="en-US"/>
        </a:p>
      </dgm:t>
    </dgm:pt>
    <dgm:pt modelId="{444BE47F-433D-4D98-895D-38063A781892}" type="sibTrans" cxnId="{6CA976FD-3747-4300-9FA7-65845DFB223D}">
      <dgm:prSet/>
      <dgm:spPr/>
      <dgm:t>
        <a:bodyPr/>
        <a:lstStyle/>
        <a:p>
          <a:endParaRPr lang="en-US"/>
        </a:p>
      </dgm:t>
    </dgm:pt>
    <dgm:pt modelId="{B7E86C50-2609-48D6-8F7B-FCFBE2FDA29B}">
      <dgm:prSet phldrT="[Text]" custT="1"/>
      <dgm:spPr/>
      <dgm:t>
        <a:bodyPr/>
        <a:lstStyle/>
        <a:p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ค่านวด (58005 และ 58006)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34A384D9-C8F3-462E-B85C-2C4084F0C273}" type="parTrans" cxnId="{9EC0E96E-C095-43F7-8920-E99B4C712CFF}">
      <dgm:prSet/>
      <dgm:spPr/>
      <dgm:t>
        <a:bodyPr/>
        <a:lstStyle/>
        <a:p>
          <a:endParaRPr lang="en-US"/>
        </a:p>
      </dgm:t>
    </dgm:pt>
    <dgm:pt modelId="{37C0257C-299E-44E0-87F0-0099B2EBC2E6}" type="sibTrans" cxnId="{9EC0E96E-C095-43F7-8920-E99B4C712CFF}">
      <dgm:prSet/>
      <dgm:spPr/>
      <dgm:t>
        <a:bodyPr/>
        <a:lstStyle/>
        <a:p>
          <a:endParaRPr lang="en-US"/>
        </a:p>
      </dgm:t>
    </dgm:pt>
    <dgm:pt modelId="{0F463105-EBBA-42A7-AB83-E40DC31DA100}">
      <dgm:prSet phldrT="[Text]" custT="1"/>
      <dgm:spPr/>
      <dgm:t>
        <a:bodyPr/>
        <a:lstStyle/>
        <a:p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ค่าอบไอน้ำสมุนไพร (58004)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0A25AB15-9AB6-44F1-8E89-255C9DD8541B}" type="parTrans" cxnId="{CAF7A0EB-114E-4E25-9E5D-7E0EE8B37931}">
      <dgm:prSet/>
      <dgm:spPr/>
      <dgm:t>
        <a:bodyPr/>
        <a:lstStyle/>
        <a:p>
          <a:endParaRPr lang="en-US"/>
        </a:p>
      </dgm:t>
    </dgm:pt>
    <dgm:pt modelId="{AA24A7D7-6186-4950-BF33-712F4B2A2A2E}" type="sibTrans" cxnId="{CAF7A0EB-114E-4E25-9E5D-7E0EE8B37931}">
      <dgm:prSet/>
      <dgm:spPr/>
      <dgm:t>
        <a:bodyPr/>
        <a:lstStyle/>
        <a:p>
          <a:endParaRPr lang="en-US"/>
        </a:p>
      </dgm:t>
    </dgm:pt>
    <dgm:pt modelId="{70CEE7CB-E1C1-413D-96FE-77E430E017C4}">
      <dgm:prSet phldrT="[Text]" custT="1"/>
      <dgm:spPr/>
      <dgm:t>
        <a:bodyPr/>
        <a:lstStyle/>
        <a:p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ค่านวดพร้อมประคบสมุนไพร (58002 และ 58003)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057822E7-C59B-4602-AA9F-CB9BF04FE6C8}" type="parTrans" cxnId="{A9C44950-1362-451E-BD14-F3389D467D61}">
      <dgm:prSet/>
      <dgm:spPr/>
      <dgm:t>
        <a:bodyPr/>
        <a:lstStyle/>
        <a:p>
          <a:endParaRPr lang="en-US"/>
        </a:p>
      </dgm:t>
    </dgm:pt>
    <dgm:pt modelId="{9133F569-73DF-435F-AA16-38E818375B51}" type="sibTrans" cxnId="{A9C44950-1362-451E-BD14-F3389D467D61}">
      <dgm:prSet/>
      <dgm:spPr/>
      <dgm:t>
        <a:bodyPr/>
        <a:lstStyle/>
        <a:p>
          <a:endParaRPr lang="en-US"/>
        </a:p>
      </dgm:t>
    </dgm:pt>
    <dgm:pt modelId="{AB59813C-50BE-4590-828C-1EFC814463B9}" type="pres">
      <dgm:prSet presAssocID="{9285920E-511A-44B4-98B9-37F41362C2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ADA0ED-4559-408A-9D0C-8B1DAF56EA99}" type="pres">
      <dgm:prSet presAssocID="{29DEA7E6-99B8-4CC5-BB88-8EE3ADA39970}" presName="linNode" presStyleCnt="0"/>
      <dgm:spPr/>
    </dgm:pt>
    <dgm:pt modelId="{B1C79BB6-5C3D-4B6D-90FC-B72D09F5319A}" type="pres">
      <dgm:prSet presAssocID="{29DEA7E6-99B8-4CC5-BB88-8EE3ADA39970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3C4175-32FD-4EBC-B14A-BB7169D487A2}" type="pres">
      <dgm:prSet presAssocID="{29DEA7E6-99B8-4CC5-BB88-8EE3ADA39970}" presName="bracket" presStyleLbl="parChTrans1D1" presStyleIdx="0" presStyleCnt="2"/>
      <dgm:spPr/>
    </dgm:pt>
    <dgm:pt modelId="{832106B0-C402-4664-B093-C8765CCFB793}" type="pres">
      <dgm:prSet presAssocID="{29DEA7E6-99B8-4CC5-BB88-8EE3ADA39970}" presName="spH" presStyleCnt="0"/>
      <dgm:spPr/>
    </dgm:pt>
    <dgm:pt modelId="{F81205A2-E710-4FC1-9AF3-59B51A25C17E}" type="pres">
      <dgm:prSet presAssocID="{29DEA7E6-99B8-4CC5-BB88-8EE3ADA39970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C06DF-A281-4074-99BD-960FB0CD2D58}" type="pres">
      <dgm:prSet presAssocID="{DB8A741C-BECB-4FBE-B04D-7C254EBC627C}" presName="spV" presStyleCnt="0"/>
      <dgm:spPr/>
    </dgm:pt>
    <dgm:pt modelId="{C1056D13-ECD0-484E-97A8-EE541D1DF57F}" type="pres">
      <dgm:prSet presAssocID="{C299E37C-F955-4FE0-9D2B-1766D9D90307}" presName="linNode" presStyleCnt="0"/>
      <dgm:spPr/>
    </dgm:pt>
    <dgm:pt modelId="{18B99257-2336-4677-BF96-24981E9F63D7}" type="pres">
      <dgm:prSet presAssocID="{C299E37C-F955-4FE0-9D2B-1766D9D90307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25D994-4FC6-402E-BC05-034C49E3FEAC}" type="pres">
      <dgm:prSet presAssocID="{C299E37C-F955-4FE0-9D2B-1766D9D90307}" presName="bracket" presStyleLbl="parChTrans1D1" presStyleIdx="1" presStyleCnt="2"/>
      <dgm:spPr/>
    </dgm:pt>
    <dgm:pt modelId="{F4CD1974-AB06-4BE8-AED1-9268CC0482E2}" type="pres">
      <dgm:prSet presAssocID="{C299E37C-F955-4FE0-9D2B-1766D9D90307}" presName="spH" presStyleCnt="0"/>
      <dgm:spPr/>
    </dgm:pt>
    <dgm:pt modelId="{47EC1597-B105-4CDC-87F2-21D5006446F2}" type="pres">
      <dgm:prSet presAssocID="{C299E37C-F955-4FE0-9D2B-1766D9D90307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7184D1-A64A-4FC7-A2EB-22005AA36693}" type="presOf" srcId="{0F463105-EBBA-42A7-AB83-E40DC31DA100}" destId="{47EC1597-B105-4CDC-87F2-21D5006446F2}" srcOrd="0" destOrd="2" presId="urn:diagrams.loki3.com/BracketList+Icon"/>
    <dgm:cxn modelId="{A9C44950-1362-451E-BD14-F3389D467D61}" srcId="{C299E37C-F955-4FE0-9D2B-1766D9D90307}" destId="{70CEE7CB-E1C1-413D-96FE-77E430E017C4}" srcOrd="3" destOrd="0" parTransId="{057822E7-C59B-4602-AA9F-CB9BF04FE6C8}" sibTransId="{9133F569-73DF-435F-AA16-38E818375B51}"/>
    <dgm:cxn modelId="{C7F2683D-8D4E-4C0E-A211-0430BFF08615}" srcId="{9285920E-511A-44B4-98B9-37F41362C289}" destId="{29DEA7E6-99B8-4CC5-BB88-8EE3ADA39970}" srcOrd="0" destOrd="0" parTransId="{0C025445-1A83-4F3B-A84E-1724F1214925}" sibTransId="{DB8A741C-BECB-4FBE-B04D-7C254EBC627C}"/>
    <dgm:cxn modelId="{0182332F-EF00-4C6F-9AEB-92A9C4699D35}" type="presOf" srcId="{9285920E-511A-44B4-98B9-37F41362C289}" destId="{AB59813C-50BE-4590-828C-1EFC814463B9}" srcOrd="0" destOrd="0" presId="urn:diagrams.loki3.com/BracketList+Icon"/>
    <dgm:cxn modelId="{CAF7A0EB-114E-4E25-9E5D-7E0EE8B37931}" srcId="{C299E37C-F955-4FE0-9D2B-1766D9D90307}" destId="{0F463105-EBBA-42A7-AB83-E40DC31DA100}" srcOrd="2" destOrd="0" parTransId="{0A25AB15-9AB6-44F1-8E89-255C9DD8541B}" sibTransId="{AA24A7D7-6186-4950-BF33-712F4B2A2A2E}"/>
    <dgm:cxn modelId="{01D7A762-707E-4054-8D3E-1C723A4E4ECC}" type="presOf" srcId="{70CEE7CB-E1C1-413D-96FE-77E430E017C4}" destId="{47EC1597-B105-4CDC-87F2-21D5006446F2}" srcOrd="0" destOrd="3" presId="urn:diagrams.loki3.com/BracketList+Icon"/>
    <dgm:cxn modelId="{333959CB-8682-4A71-86DC-3FD027A57373}" srcId="{29DEA7E6-99B8-4CC5-BB88-8EE3ADA39970}" destId="{2EF0F0E5-DC4E-4C47-BA7E-84B51221BC9B}" srcOrd="0" destOrd="0" parTransId="{9F839486-FF53-4AAB-B103-D9E479E5762D}" sibTransId="{4A518B0F-9173-4403-BC6A-4CBB03F76976}"/>
    <dgm:cxn modelId="{839FC699-E529-4066-8EF7-E42D3E39F4DF}" type="presOf" srcId="{9EADD3E0-4E00-4E25-A657-80103AB96C1A}" destId="{47EC1597-B105-4CDC-87F2-21D5006446F2}" srcOrd="0" destOrd="0" presId="urn:diagrams.loki3.com/BracketList+Icon"/>
    <dgm:cxn modelId="{3B3CEBDF-32D2-4083-A2DA-09FB956C3A57}" type="presOf" srcId="{C299E37C-F955-4FE0-9D2B-1766D9D90307}" destId="{18B99257-2336-4677-BF96-24981E9F63D7}" srcOrd="0" destOrd="0" presId="urn:diagrams.loki3.com/BracketList+Icon"/>
    <dgm:cxn modelId="{6CA976FD-3747-4300-9FA7-65845DFB223D}" srcId="{C299E37C-F955-4FE0-9D2B-1766D9D90307}" destId="{9EADD3E0-4E00-4E25-A657-80103AB96C1A}" srcOrd="0" destOrd="0" parTransId="{C8512903-BF09-43DB-A79B-764747C60684}" sibTransId="{444BE47F-433D-4D98-895D-38063A781892}"/>
    <dgm:cxn modelId="{DC69109B-C4EE-4D3B-8F59-7A452EC91A5C}" type="presOf" srcId="{B7E86C50-2609-48D6-8F7B-FCFBE2FDA29B}" destId="{47EC1597-B105-4CDC-87F2-21D5006446F2}" srcOrd="0" destOrd="1" presId="urn:diagrams.loki3.com/BracketList+Icon"/>
    <dgm:cxn modelId="{9EC0E96E-C095-43F7-8920-E99B4C712CFF}" srcId="{C299E37C-F955-4FE0-9D2B-1766D9D90307}" destId="{B7E86C50-2609-48D6-8F7B-FCFBE2FDA29B}" srcOrd="1" destOrd="0" parTransId="{34A384D9-C8F3-462E-B85C-2C4084F0C273}" sibTransId="{37C0257C-299E-44E0-87F0-0099B2EBC2E6}"/>
    <dgm:cxn modelId="{0782AA09-51E7-400B-9FBF-B7A2A0B5828A}" type="presOf" srcId="{29DEA7E6-99B8-4CC5-BB88-8EE3ADA39970}" destId="{B1C79BB6-5C3D-4B6D-90FC-B72D09F5319A}" srcOrd="0" destOrd="0" presId="urn:diagrams.loki3.com/BracketList+Icon"/>
    <dgm:cxn modelId="{F92968F5-4B95-4CFF-AD2D-CCD590F75FAD}" type="presOf" srcId="{2EF0F0E5-DC4E-4C47-BA7E-84B51221BC9B}" destId="{F81205A2-E710-4FC1-9AF3-59B51A25C17E}" srcOrd="0" destOrd="0" presId="urn:diagrams.loki3.com/BracketList+Icon"/>
    <dgm:cxn modelId="{9AEFE9E2-B4DD-40A8-83A6-6D6869742DE9}" srcId="{9285920E-511A-44B4-98B9-37F41362C289}" destId="{C299E37C-F955-4FE0-9D2B-1766D9D90307}" srcOrd="1" destOrd="0" parTransId="{0743E9FA-2FE1-444F-A1FA-10DF29DB7398}" sibTransId="{433FFC3D-F5AB-4218-BFF1-2C03DEC3E129}"/>
    <dgm:cxn modelId="{04B03AC3-41C0-4942-A283-F5CBC7B2762F}" type="presParOf" srcId="{AB59813C-50BE-4590-828C-1EFC814463B9}" destId="{56ADA0ED-4559-408A-9D0C-8B1DAF56EA99}" srcOrd="0" destOrd="0" presId="urn:diagrams.loki3.com/BracketList+Icon"/>
    <dgm:cxn modelId="{DDF5F9E6-B5F7-4A39-A2B8-6B387DA79410}" type="presParOf" srcId="{56ADA0ED-4559-408A-9D0C-8B1DAF56EA99}" destId="{B1C79BB6-5C3D-4B6D-90FC-B72D09F5319A}" srcOrd="0" destOrd="0" presId="urn:diagrams.loki3.com/BracketList+Icon"/>
    <dgm:cxn modelId="{8173AF5D-1FEF-4E9E-AAA6-FD401766BB36}" type="presParOf" srcId="{56ADA0ED-4559-408A-9D0C-8B1DAF56EA99}" destId="{BC3C4175-32FD-4EBC-B14A-BB7169D487A2}" srcOrd="1" destOrd="0" presId="urn:diagrams.loki3.com/BracketList+Icon"/>
    <dgm:cxn modelId="{8DFC4B8A-8C57-45E4-A6A0-ED9DF52F8517}" type="presParOf" srcId="{56ADA0ED-4559-408A-9D0C-8B1DAF56EA99}" destId="{832106B0-C402-4664-B093-C8765CCFB793}" srcOrd="2" destOrd="0" presId="urn:diagrams.loki3.com/BracketList+Icon"/>
    <dgm:cxn modelId="{F36E8395-274A-463B-B16D-48F8B8B38B2E}" type="presParOf" srcId="{56ADA0ED-4559-408A-9D0C-8B1DAF56EA99}" destId="{F81205A2-E710-4FC1-9AF3-59B51A25C17E}" srcOrd="3" destOrd="0" presId="urn:diagrams.loki3.com/BracketList+Icon"/>
    <dgm:cxn modelId="{FCC80B80-5A5B-4B79-ACFD-9AC3CFB0E69B}" type="presParOf" srcId="{AB59813C-50BE-4590-828C-1EFC814463B9}" destId="{3CFC06DF-A281-4074-99BD-960FB0CD2D58}" srcOrd="1" destOrd="0" presId="urn:diagrams.loki3.com/BracketList+Icon"/>
    <dgm:cxn modelId="{B28D53FB-8E3C-4CE6-9042-539A4D4C947C}" type="presParOf" srcId="{AB59813C-50BE-4590-828C-1EFC814463B9}" destId="{C1056D13-ECD0-484E-97A8-EE541D1DF57F}" srcOrd="2" destOrd="0" presId="urn:diagrams.loki3.com/BracketList+Icon"/>
    <dgm:cxn modelId="{B0DAD7B1-6262-4205-BBB9-49C08E2EA5F2}" type="presParOf" srcId="{C1056D13-ECD0-484E-97A8-EE541D1DF57F}" destId="{18B99257-2336-4677-BF96-24981E9F63D7}" srcOrd="0" destOrd="0" presId="urn:diagrams.loki3.com/BracketList+Icon"/>
    <dgm:cxn modelId="{A8DB84F6-AAE0-4314-96EC-033720700DDA}" type="presParOf" srcId="{C1056D13-ECD0-484E-97A8-EE541D1DF57F}" destId="{7525D994-4FC6-402E-BC05-034C49E3FEAC}" srcOrd="1" destOrd="0" presId="urn:diagrams.loki3.com/BracketList+Icon"/>
    <dgm:cxn modelId="{027B024E-86AD-4945-BE4B-AC724A7BDE19}" type="presParOf" srcId="{C1056D13-ECD0-484E-97A8-EE541D1DF57F}" destId="{F4CD1974-AB06-4BE8-AED1-9268CC0482E2}" srcOrd="2" destOrd="0" presId="urn:diagrams.loki3.com/BracketList+Icon"/>
    <dgm:cxn modelId="{A614088D-C7EB-4D6C-A15A-33FE38927C8D}" type="presParOf" srcId="{C1056D13-ECD0-484E-97A8-EE541D1DF57F}" destId="{47EC1597-B105-4CDC-87F2-21D5006446F2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7E6D7B9-D607-4A5D-ACFD-115123A94715}" type="doc">
      <dgm:prSet loTypeId="urn:microsoft.com/office/officeart/2009/3/layout/PhasedProcess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9FABEB8-B336-4639-905C-4AC05C04A4BC}">
      <dgm:prSet phldrT="[Text]" custT="1"/>
      <dgm:spPr/>
      <dgm:t>
        <a:bodyPr/>
        <a:lstStyle/>
        <a:p>
          <a:r>
            <a:rPr lang="th-TH" sz="2100" b="1" cap="none" spc="5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j-cs"/>
            </a:rPr>
            <a:t>ยา/สารอาหารทางเส้นเลือด</a:t>
          </a:r>
          <a:endParaRPr lang="en-US" sz="21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cs typeface="+mj-cs"/>
          </a:endParaRPr>
        </a:p>
      </dgm:t>
    </dgm:pt>
    <dgm:pt modelId="{C5FCCB17-EFF8-4BB8-A149-2B731563745D}" type="parTrans" cxnId="{5DFAB877-58FF-4A24-893F-CC2E12DB2241}">
      <dgm:prSet/>
      <dgm:spPr/>
      <dgm:t>
        <a:bodyPr/>
        <a:lstStyle/>
        <a:p>
          <a:endParaRPr lang="en-US"/>
        </a:p>
      </dgm:t>
    </dgm:pt>
    <dgm:pt modelId="{DBFAEE44-5CAF-4B31-94D4-F03B67EF013B}" type="sibTrans" cxnId="{5DFAB877-58FF-4A24-893F-CC2E12DB2241}">
      <dgm:prSet/>
      <dgm:spPr/>
      <dgm:t>
        <a:bodyPr/>
        <a:lstStyle/>
        <a:p>
          <a:endParaRPr lang="en-US"/>
        </a:p>
      </dgm:t>
    </dgm:pt>
    <dgm:pt modelId="{E2509001-422C-4175-A318-C41890EC1884}">
      <dgm:prSet phldrT="[Text]" custT="1"/>
      <dgm:spPr/>
      <dgm:t>
        <a:bodyPr/>
        <a:lstStyle/>
        <a:p>
          <a:r>
            <a:rPr lang="th-TH" sz="21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j-cs"/>
            </a:rPr>
            <a:t>เลือดและส่วนประกอบของเลือด</a:t>
          </a:r>
          <a:endParaRPr lang="en-US" sz="21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cs typeface="+mj-cs"/>
          </a:endParaRPr>
        </a:p>
      </dgm:t>
    </dgm:pt>
    <dgm:pt modelId="{5C2B9CA3-5265-4D6B-8EA5-259F74D2C9B2}" type="parTrans" cxnId="{C2D73B30-51B8-494A-9962-03AF59B4C894}">
      <dgm:prSet/>
      <dgm:spPr/>
      <dgm:t>
        <a:bodyPr/>
        <a:lstStyle/>
        <a:p>
          <a:endParaRPr lang="en-US"/>
        </a:p>
      </dgm:t>
    </dgm:pt>
    <dgm:pt modelId="{798498FB-83A6-4E7B-B362-CA5AE692665F}" type="sibTrans" cxnId="{C2D73B30-51B8-494A-9962-03AF59B4C894}">
      <dgm:prSet/>
      <dgm:spPr/>
      <dgm:t>
        <a:bodyPr/>
        <a:lstStyle/>
        <a:p>
          <a:endParaRPr lang="en-US"/>
        </a:p>
      </dgm:t>
    </dgm:pt>
    <dgm:pt modelId="{5860D100-C82B-452C-A58C-29BB71FC3339}">
      <dgm:prSet phldrT="[Text]" custT="1"/>
      <dgm:spPr/>
      <dgm:t>
        <a:bodyPr/>
        <a:lstStyle/>
        <a:p>
          <a:r>
            <a:rPr lang="th-TH" sz="21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j-cs"/>
            </a:rPr>
            <a:t>การตรวจทางห้องทดลอง</a:t>
          </a:r>
          <a:endParaRPr lang="en-US" sz="21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cs typeface="+mj-cs"/>
          </a:endParaRPr>
        </a:p>
      </dgm:t>
    </dgm:pt>
    <dgm:pt modelId="{0AE6E1F6-36FD-44F0-A1F6-0200B630DAA1}" type="parTrans" cxnId="{AAB5298A-5FD6-488C-8763-DEE40DCB151E}">
      <dgm:prSet/>
      <dgm:spPr/>
      <dgm:t>
        <a:bodyPr/>
        <a:lstStyle/>
        <a:p>
          <a:endParaRPr lang="en-US"/>
        </a:p>
      </dgm:t>
    </dgm:pt>
    <dgm:pt modelId="{09A6168E-D08A-4BAA-AA91-532EFA158A9C}" type="sibTrans" cxnId="{AAB5298A-5FD6-488C-8763-DEE40DCB151E}">
      <dgm:prSet/>
      <dgm:spPr/>
      <dgm:t>
        <a:bodyPr/>
        <a:lstStyle/>
        <a:p>
          <a:endParaRPr lang="en-US"/>
        </a:p>
      </dgm:t>
    </dgm:pt>
    <dgm:pt modelId="{9C92DE6E-5EB0-4201-A419-6BF834EB0A0A}">
      <dgm:prSet phldrT="[Text]" custT="1"/>
      <dgm:spPr/>
      <dgm:t>
        <a:bodyPr/>
        <a:lstStyle/>
        <a:p>
          <a:r>
            <a:rPr lang="th-TH" sz="21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j-cs"/>
            </a:rPr>
            <a:t>อวัยวะเทียมและอุปกรณ์ในการบำบัดรักษาโรค</a:t>
          </a:r>
          <a:endParaRPr lang="en-US" sz="21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cs typeface="+mj-cs"/>
          </a:endParaRPr>
        </a:p>
      </dgm:t>
    </dgm:pt>
    <dgm:pt modelId="{BB17715A-C8F4-47A6-9A9B-D119E687382B}" type="parTrans" cxnId="{D31B2653-1076-4569-B6AA-7E3EE3CC0616}">
      <dgm:prSet/>
      <dgm:spPr/>
      <dgm:t>
        <a:bodyPr/>
        <a:lstStyle/>
        <a:p>
          <a:endParaRPr lang="en-US"/>
        </a:p>
      </dgm:t>
    </dgm:pt>
    <dgm:pt modelId="{2DE9A91A-BD7F-45E4-99CE-B983CE7E8C77}" type="sibTrans" cxnId="{D31B2653-1076-4569-B6AA-7E3EE3CC0616}">
      <dgm:prSet/>
      <dgm:spPr/>
      <dgm:t>
        <a:bodyPr/>
        <a:lstStyle/>
        <a:p>
          <a:endParaRPr lang="en-US"/>
        </a:p>
      </dgm:t>
    </dgm:pt>
    <dgm:pt modelId="{5FE243DA-9C4E-407B-8BEA-FE1281131F3E}">
      <dgm:prSet phldrT="[Text]"/>
      <dgm:spPr/>
      <dgm:t>
        <a:bodyPr/>
        <a:lstStyle/>
        <a:p>
          <a:endParaRPr lang="en-US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cs typeface="+mj-cs"/>
          </a:endParaRPr>
        </a:p>
      </dgm:t>
    </dgm:pt>
    <dgm:pt modelId="{6684C0D8-C403-4BEE-A66F-07E71BAE79E3}" type="parTrans" cxnId="{E82CDAD4-AF0D-43CA-A5FC-8C7408B38F47}">
      <dgm:prSet/>
      <dgm:spPr/>
      <dgm:t>
        <a:bodyPr/>
        <a:lstStyle/>
        <a:p>
          <a:endParaRPr lang="en-US"/>
        </a:p>
      </dgm:t>
    </dgm:pt>
    <dgm:pt modelId="{28D5A43A-EB5A-466A-9718-C20947C9F6F6}" type="sibTrans" cxnId="{E82CDAD4-AF0D-43CA-A5FC-8C7408B38F47}">
      <dgm:prSet/>
      <dgm:spPr/>
      <dgm:t>
        <a:bodyPr/>
        <a:lstStyle/>
        <a:p>
          <a:endParaRPr lang="en-US"/>
        </a:p>
      </dgm:t>
    </dgm:pt>
    <dgm:pt modelId="{76B774A1-8C77-4D82-9513-914997C62AC8}">
      <dgm:prSet phldrT="[Text]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th-TH" b="1" cap="none" spc="50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j-cs"/>
            </a:rPr>
            <a:t>เบิกได้ตามหลักเกณฑ์ที่กำหนด</a:t>
          </a:r>
          <a:endParaRPr lang="en-US" b="1" cap="none" spc="50" dirty="0">
            <a:ln w="11430"/>
            <a:solidFill>
              <a:schemeClr val="accent1">
                <a:lumMod val="50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cs typeface="+mj-cs"/>
          </a:endParaRPr>
        </a:p>
      </dgm:t>
    </dgm:pt>
    <dgm:pt modelId="{2A0B054A-6B88-4E79-88B3-4244C837A14E}" type="parTrans" cxnId="{2ADC5D4A-FC7E-4DE6-BD3D-E673AC7D9DEB}">
      <dgm:prSet/>
      <dgm:spPr/>
      <dgm:t>
        <a:bodyPr/>
        <a:lstStyle/>
        <a:p>
          <a:endParaRPr lang="en-US"/>
        </a:p>
      </dgm:t>
    </dgm:pt>
    <dgm:pt modelId="{2E4E12A8-8E26-4F40-8CAE-B7A334A7F094}" type="sibTrans" cxnId="{2ADC5D4A-FC7E-4DE6-BD3D-E673AC7D9DEB}">
      <dgm:prSet/>
      <dgm:spPr/>
      <dgm:t>
        <a:bodyPr/>
        <a:lstStyle/>
        <a:p>
          <a:endParaRPr lang="en-US"/>
        </a:p>
      </dgm:t>
    </dgm:pt>
    <dgm:pt modelId="{37778FC3-3C74-4D8F-BB53-1F9EDABA6B02}">
      <dgm:prSet phldrT="[Text]"/>
      <dgm:spPr/>
      <dgm:t>
        <a:bodyPr/>
        <a:lstStyle/>
        <a:p>
          <a:endParaRPr lang="en-US" b="1" cap="none" spc="50" dirty="0">
            <a:ln w="11430"/>
            <a:solidFill>
              <a:schemeClr val="accent1">
                <a:lumMod val="50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cs typeface="+mj-cs"/>
          </a:endParaRPr>
        </a:p>
      </dgm:t>
    </dgm:pt>
    <dgm:pt modelId="{69864256-771B-4115-8979-3725E3370333}" type="parTrans" cxnId="{DADE61BA-C73B-4A80-9D4B-69918CDC8410}">
      <dgm:prSet/>
      <dgm:spPr/>
      <dgm:t>
        <a:bodyPr/>
        <a:lstStyle/>
        <a:p>
          <a:endParaRPr lang="en-US"/>
        </a:p>
      </dgm:t>
    </dgm:pt>
    <dgm:pt modelId="{85BBE54A-F972-439B-A3CE-B887EFD834DA}" type="sibTrans" cxnId="{DADE61BA-C73B-4A80-9D4B-69918CDC8410}">
      <dgm:prSet/>
      <dgm:spPr/>
      <dgm:t>
        <a:bodyPr/>
        <a:lstStyle/>
        <a:p>
          <a:endParaRPr lang="en-US"/>
        </a:p>
      </dgm:t>
    </dgm:pt>
    <dgm:pt modelId="{6E86009A-3A75-47CB-BB38-58B02B76EE19}" type="pres">
      <dgm:prSet presAssocID="{17E6D7B9-D607-4A5D-ACFD-115123A94715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DA5B15E-1947-4FEB-BDAE-76858BD8FF8F}" type="pres">
      <dgm:prSet presAssocID="{17E6D7B9-D607-4A5D-ACFD-115123A94715}" presName="arc1" presStyleLbl="node1" presStyleIdx="0" presStyleCnt="2" custLinFactNeighborX="31578"/>
      <dgm:spPr/>
    </dgm:pt>
    <dgm:pt modelId="{A20D232C-DBFD-4D91-8276-3C0BFC3FE941}" type="pres">
      <dgm:prSet presAssocID="{17E6D7B9-D607-4A5D-ACFD-115123A94715}" presName="arc3" presStyleLbl="node1" presStyleIdx="1" presStyleCnt="2" custLinFactNeighborX="34193"/>
      <dgm:spPr/>
    </dgm:pt>
    <dgm:pt modelId="{EBF18C22-1F2E-4B90-B187-F97F11944429}" type="pres">
      <dgm:prSet presAssocID="{17E6D7B9-D607-4A5D-ACFD-115123A94715}" presName="parentText2" presStyleLbl="revTx" presStyleIdx="0" presStyleCnt="2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F70143-ECF8-4844-8A56-980FDE1B0504}" type="pres">
      <dgm:prSet presAssocID="{17E6D7B9-D607-4A5D-ACFD-115123A94715}" presName="middleComposite" presStyleCnt="0"/>
      <dgm:spPr/>
    </dgm:pt>
    <dgm:pt modelId="{99BE50CE-82FE-4B15-BF5D-A6A13C423720}" type="pres">
      <dgm:prSet presAssocID="{76B774A1-8C77-4D82-9513-914997C62AC8}" presName="circ1" presStyleLbl="vennNode1" presStyleIdx="0" presStyleCnt="10" custScaleX="115191" custLinFactNeighborX="48656" custLinFactNeighborY="-1111"/>
      <dgm:spPr>
        <a:prstGeom prst="cloud">
          <a:avLst/>
        </a:prstGeom>
      </dgm:spPr>
      <dgm:t>
        <a:bodyPr/>
        <a:lstStyle/>
        <a:p>
          <a:endParaRPr lang="en-US"/>
        </a:p>
      </dgm:t>
    </dgm:pt>
    <dgm:pt modelId="{9E98F8F6-57FB-479A-A4AF-6F1F9B508573}" type="pres">
      <dgm:prSet presAssocID="{76B774A1-8C77-4D82-9513-914997C62AC8}" presName="circ1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71976DA-4165-4FB8-A87E-CE572236F3A0}" type="pres">
      <dgm:prSet presAssocID="{17E6D7B9-D607-4A5D-ACFD-115123A94715}" presName="leftComposite" presStyleCnt="0"/>
      <dgm:spPr/>
    </dgm:pt>
    <dgm:pt modelId="{519B5FF4-B26E-48CB-9527-9710C0F938C7}" type="pres">
      <dgm:prSet presAssocID="{F9FABEB8-B336-4639-905C-4AC05C04A4BC}" presName="childText1_1" presStyleLbl="vennNode1" presStyleIdx="1" presStyleCnt="10" custScaleX="201665" custScaleY="128276" custLinFactNeighborX="-63009" custLinFactNeighborY="11089">
        <dgm:presLayoutVars>
          <dgm:chMax val="0"/>
          <dgm:chPref val="0"/>
        </dgm:presLayoutVars>
      </dgm:prSet>
      <dgm:spPr>
        <a:prstGeom prst="cloud">
          <a:avLst/>
        </a:prstGeom>
      </dgm:spPr>
      <dgm:t>
        <a:bodyPr/>
        <a:lstStyle/>
        <a:p>
          <a:endParaRPr lang="en-US"/>
        </a:p>
      </dgm:t>
    </dgm:pt>
    <dgm:pt modelId="{B97A9521-D74A-4590-81F9-D31DFB21CE51}" type="pres">
      <dgm:prSet presAssocID="{F9FABEB8-B336-4639-905C-4AC05C04A4BC}" presName="ellipse1" presStyleLbl="vennNode1" presStyleIdx="2" presStyleCnt="10"/>
      <dgm:spPr>
        <a:prstGeom prst="cloud">
          <a:avLst/>
        </a:prstGeom>
      </dgm:spPr>
    </dgm:pt>
    <dgm:pt modelId="{758AFF6E-BC14-4428-BA59-D7979B71FDD9}" type="pres">
      <dgm:prSet presAssocID="{F9FABEB8-B336-4639-905C-4AC05C04A4BC}" presName="ellipse2" presStyleLbl="vennNode1" presStyleIdx="3" presStyleCnt="10"/>
      <dgm:spPr>
        <a:prstGeom prst="cloud">
          <a:avLst/>
        </a:prstGeom>
      </dgm:spPr>
    </dgm:pt>
    <dgm:pt modelId="{8D075278-B20A-4496-8308-211CEF71FE15}" type="pres">
      <dgm:prSet presAssocID="{E2509001-422C-4175-A318-C41890EC1884}" presName="childText1_2" presStyleLbl="vennNode1" presStyleIdx="4" presStyleCnt="10" custScaleX="202280" custScaleY="146775" custLinFactNeighborX="55311" custLinFactNeighborY="-12549">
        <dgm:presLayoutVars>
          <dgm:chMax val="0"/>
          <dgm:chPref val="0"/>
        </dgm:presLayoutVars>
      </dgm:prSet>
      <dgm:spPr>
        <a:prstGeom prst="cloud">
          <a:avLst/>
        </a:prstGeom>
      </dgm:spPr>
      <dgm:t>
        <a:bodyPr/>
        <a:lstStyle/>
        <a:p>
          <a:endParaRPr lang="en-US"/>
        </a:p>
      </dgm:t>
    </dgm:pt>
    <dgm:pt modelId="{C1126964-8B42-4709-B111-8BC1B737442B}" type="pres">
      <dgm:prSet presAssocID="{E2509001-422C-4175-A318-C41890EC1884}" presName="ellipse3" presStyleLbl="vennNode1" presStyleIdx="5" presStyleCnt="10"/>
      <dgm:spPr>
        <a:prstGeom prst="cloud">
          <a:avLst/>
        </a:prstGeom>
      </dgm:spPr>
    </dgm:pt>
    <dgm:pt modelId="{4CA77533-71AF-4E43-A55E-BC238A934E2C}" type="pres">
      <dgm:prSet presAssocID="{5860D100-C82B-452C-A58C-29BB71FC3339}" presName="childText1_3" presStyleLbl="vennNode1" presStyleIdx="6" presStyleCnt="10" custScaleX="182192" custScaleY="123218" custLinFactNeighborX="-35359" custLinFactNeighborY="-1792">
        <dgm:presLayoutVars>
          <dgm:chMax val="0"/>
          <dgm:chPref val="0"/>
        </dgm:presLayoutVars>
      </dgm:prSet>
      <dgm:spPr>
        <a:prstGeom prst="cloud">
          <a:avLst/>
        </a:prstGeom>
      </dgm:spPr>
      <dgm:t>
        <a:bodyPr/>
        <a:lstStyle/>
        <a:p>
          <a:endParaRPr lang="en-US"/>
        </a:p>
      </dgm:t>
    </dgm:pt>
    <dgm:pt modelId="{CAACC1F4-FEDD-41AA-B678-DEAAF23A2989}" type="pres">
      <dgm:prSet presAssocID="{9C92DE6E-5EB0-4201-A419-6BF834EB0A0A}" presName="childText1_4" presStyleLbl="vennNode1" presStyleIdx="7" presStyleCnt="10" custScaleX="223678" custScaleY="132769" custLinFactNeighborX="42312" custLinFactNeighborY="29305">
        <dgm:presLayoutVars>
          <dgm:chMax val="0"/>
          <dgm:chPref val="0"/>
        </dgm:presLayoutVars>
      </dgm:prSet>
      <dgm:spPr>
        <a:prstGeom prst="cloud">
          <a:avLst/>
        </a:prstGeom>
      </dgm:spPr>
      <dgm:t>
        <a:bodyPr/>
        <a:lstStyle/>
        <a:p>
          <a:endParaRPr lang="en-US"/>
        </a:p>
      </dgm:t>
    </dgm:pt>
    <dgm:pt modelId="{516694A3-F2AA-4995-995C-E8773E40F7A5}" type="pres">
      <dgm:prSet presAssocID="{9C92DE6E-5EB0-4201-A419-6BF834EB0A0A}" presName="ellipse4" presStyleLbl="vennNode1" presStyleIdx="8" presStyleCnt="10" custScaleX="156653" custScaleY="134731" custLinFactNeighborX="28404"/>
      <dgm:spPr>
        <a:prstGeom prst="cloud">
          <a:avLst/>
        </a:prstGeom>
      </dgm:spPr>
    </dgm:pt>
    <dgm:pt modelId="{99D1F07E-2B8C-4FDE-9CA3-D87289DEA21F}" type="pres">
      <dgm:prSet presAssocID="{9C92DE6E-5EB0-4201-A419-6BF834EB0A0A}" presName="ellipse5" presStyleLbl="vennNode1" presStyleIdx="9" presStyleCnt="10"/>
      <dgm:spPr>
        <a:prstGeom prst="cloud">
          <a:avLst/>
        </a:prstGeom>
      </dgm:spPr>
    </dgm:pt>
    <dgm:pt modelId="{E3BCFA3B-337B-4E07-AE0C-553344A8299A}" type="pres">
      <dgm:prSet presAssocID="{17E6D7B9-D607-4A5D-ACFD-115123A94715}" presName="parentText1" presStyleLbl="revTx" presStyleIdx="1" presStyleCnt="2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DC5D4A-FC7E-4DE6-BD3D-E673AC7D9DEB}" srcId="{37778FC3-3C74-4D8F-BB53-1F9EDABA6B02}" destId="{76B774A1-8C77-4D82-9513-914997C62AC8}" srcOrd="0" destOrd="0" parTransId="{2A0B054A-6B88-4E79-88B3-4244C837A14E}" sibTransId="{2E4E12A8-8E26-4F40-8CAE-B7A334A7F094}"/>
    <dgm:cxn modelId="{5DFAB877-58FF-4A24-893F-CC2E12DB2241}" srcId="{5FE243DA-9C4E-407B-8BEA-FE1281131F3E}" destId="{F9FABEB8-B336-4639-905C-4AC05C04A4BC}" srcOrd="0" destOrd="0" parTransId="{C5FCCB17-EFF8-4BB8-A149-2B731563745D}" sibTransId="{DBFAEE44-5CAF-4B31-94D4-F03B67EF013B}"/>
    <dgm:cxn modelId="{2F8B22F1-8CAE-4848-98A6-4DDB36818B93}" type="presOf" srcId="{5FE243DA-9C4E-407B-8BEA-FE1281131F3E}" destId="{E3BCFA3B-337B-4E07-AE0C-553344A8299A}" srcOrd="0" destOrd="0" presId="urn:microsoft.com/office/officeart/2009/3/layout/PhasedProcess"/>
    <dgm:cxn modelId="{C2D73B30-51B8-494A-9962-03AF59B4C894}" srcId="{5FE243DA-9C4E-407B-8BEA-FE1281131F3E}" destId="{E2509001-422C-4175-A318-C41890EC1884}" srcOrd="1" destOrd="0" parTransId="{5C2B9CA3-5265-4D6B-8EA5-259F74D2C9B2}" sibTransId="{798498FB-83A6-4E7B-B362-CA5AE692665F}"/>
    <dgm:cxn modelId="{B44C5B54-5166-447E-983A-FFC27E01C1C9}" type="presOf" srcId="{9C92DE6E-5EB0-4201-A419-6BF834EB0A0A}" destId="{CAACC1F4-FEDD-41AA-B678-DEAAF23A2989}" srcOrd="0" destOrd="0" presId="urn:microsoft.com/office/officeart/2009/3/layout/PhasedProcess"/>
    <dgm:cxn modelId="{C5CCD904-120F-4126-954C-C1B4BAB44FD4}" type="presOf" srcId="{76B774A1-8C77-4D82-9513-914997C62AC8}" destId="{99BE50CE-82FE-4B15-BF5D-A6A13C423720}" srcOrd="0" destOrd="0" presId="urn:microsoft.com/office/officeart/2009/3/layout/PhasedProcess"/>
    <dgm:cxn modelId="{5EE873F2-3E29-464B-967F-35A454C4A517}" type="presOf" srcId="{76B774A1-8C77-4D82-9513-914997C62AC8}" destId="{9E98F8F6-57FB-479A-A4AF-6F1F9B508573}" srcOrd="1" destOrd="0" presId="urn:microsoft.com/office/officeart/2009/3/layout/PhasedProcess"/>
    <dgm:cxn modelId="{4EDA2437-AB4F-459E-BFD5-E3F81583CBA2}" type="presOf" srcId="{5860D100-C82B-452C-A58C-29BB71FC3339}" destId="{4CA77533-71AF-4E43-A55E-BC238A934E2C}" srcOrd="0" destOrd="0" presId="urn:microsoft.com/office/officeart/2009/3/layout/PhasedProcess"/>
    <dgm:cxn modelId="{D31B2653-1076-4569-B6AA-7E3EE3CC0616}" srcId="{5FE243DA-9C4E-407B-8BEA-FE1281131F3E}" destId="{9C92DE6E-5EB0-4201-A419-6BF834EB0A0A}" srcOrd="3" destOrd="0" parTransId="{BB17715A-C8F4-47A6-9A9B-D119E687382B}" sibTransId="{2DE9A91A-BD7F-45E4-99CE-B983CE7E8C77}"/>
    <dgm:cxn modelId="{9A8243DB-B098-48B1-9E40-A392074B58FC}" type="presOf" srcId="{17E6D7B9-D607-4A5D-ACFD-115123A94715}" destId="{6E86009A-3A75-47CB-BB38-58B02B76EE19}" srcOrd="0" destOrd="0" presId="urn:microsoft.com/office/officeart/2009/3/layout/PhasedProcess"/>
    <dgm:cxn modelId="{B8C623A6-7DDF-488A-8429-C5C644DDD0CE}" type="presOf" srcId="{37778FC3-3C74-4D8F-BB53-1F9EDABA6B02}" destId="{EBF18C22-1F2E-4B90-B187-F97F11944429}" srcOrd="0" destOrd="0" presId="urn:microsoft.com/office/officeart/2009/3/layout/PhasedProcess"/>
    <dgm:cxn modelId="{AAB5298A-5FD6-488C-8763-DEE40DCB151E}" srcId="{5FE243DA-9C4E-407B-8BEA-FE1281131F3E}" destId="{5860D100-C82B-452C-A58C-29BB71FC3339}" srcOrd="2" destOrd="0" parTransId="{0AE6E1F6-36FD-44F0-A1F6-0200B630DAA1}" sibTransId="{09A6168E-D08A-4BAA-AA91-532EFA158A9C}"/>
    <dgm:cxn modelId="{85032577-5681-4BBD-9EEF-66E04B802C23}" type="presOf" srcId="{E2509001-422C-4175-A318-C41890EC1884}" destId="{8D075278-B20A-4496-8308-211CEF71FE15}" srcOrd="0" destOrd="0" presId="urn:microsoft.com/office/officeart/2009/3/layout/PhasedProcess"/>
    <dgm:cxn modelId="{99B6873D-B26B-466B-AA20-298DC8C3E761}" type="presOf" srcId="{F9FABEB8-B336-4639-905C-4AC05C04A4BC}" destId="{519B5FF4-B26E-48CB-9527-9710C0F938C7}" srcOrd="0" destOrd="0" presId="urn:microsoft.com/office/officeart/2009/3/layout/PhasedProcess"/>
    <dgm:cxn modelId="{E82CDAD4-AF0D-43CA-A5FC-8C7408B38F47}" srcId="{17E6D7B9-D607-4A5D-ACFD-115123A94715}" destId="{5FE243DA-9C4E-407B-8BEA-FE1281131F3E}" srcOrd="0" destOrd="0" parTransId="{6684C0D8-C403-4BEE-A66F-07E71BAE79E3}" sibTransId="{28D5A43A-EB5A-466A-9718-C20947C9F6F6}"/>
    <dgm:cxn modelId="{DADE61BA-C73B-4A80-9D4B-69918CDC8410}" srcId="{17E6D7B9-D607-4A5D-ACFD-115123A94715}" destId="{37778FC3-3C74-4D8F-BB53-1F9EDABA6B02}" srcOrd="1" destOrd="0" parTransId="{69864256-771B-4115-8979-3725E3370333}" sibTransId="{85BBE54A-F972-439B-A3CE-B887EFD834DA}"/>
    <dgm:cxn modelId="{55D973B2-13E6-4A3C-AAFC-985A83E9114A}" type="presParOf" srcId="{6E86009A-3A75-47CB-BB38-58B02B76EE19}" destId="{3DA5B15E-1947-4FEB-BDAE-76858BD8FF8F}" srcOrd="0" destOrd="0" presId="urn:microsoft.com/office/officeart/2009/3/layout/PhasedProcess"/>
    <dgm:cxn modelId="{6886AEC6-DB2F-4A85-92E0-9082CF09C9C2}" type="presParOf" srcId="{6E86009A-3A75-47CB-BB38-58B02B76EE19}" destId="{A20D232C-DBFD-4D91-8276-3C0BFC3FE941}" srcOrd="1" destOrd="0" presId="urn:microsoft.com/office/officeart/2009/3/layout/PhasedProcess"/>
    <dgm:cxn modelId="{C4C85543-C7CF-4316-8B8C-FC3524C68EB3}" type="presParOf" srcId="{6E86009A-3A75-47CB-BB38-58B02B76EE19}" destId="{EBF18C22-1F2E-4B90-B187-F97F11944429}" srcOrd="2" destOrd="0" presId="urn:microsoft.com/office/officeart/2009/3/layout/PhasedProcess"/>
    <dgm:cxn modelId="{87509409-CF58-4BD4-AEE5-E007BE36E240}" type="presParOf" srcId="{6E86009A-3A75-47CB-BB38-58B02B76EE19}" destId="{36F70143-ECF8-4844-8A56-980FDE1B0504}" srcOrd="3" destOrd="0" presId="urn:microsoft.com/office/officeart/2009/3/layout/PhasedProcess"/>
    <dgm:cxn modelId="{2A2CCCB0-1699-48AB-B986-2B0FB97C41F8}" type="presParOf" srcId="{36F70143-ECF8-4844-8A56-980FDE1B0504}" destId="{99BE50CE-82FE-4B15-BF5D-A6A13C423720}" srcOrd="0" destOrd="0" presId="urn:microsoft.com/office/officeart/2009/3/layout/PhasedProcess"/>
    <dgm:cxn modelId="{16972B61-6DAB-478E-88E3-A566F3C2011C}" type="presParOf" srcId="{36F70143-ECF8-4844-8A56-980FDE1B0504}" destId="{9E98F8F6-57FB-479A-A4AF-6F1F9B508573}" srcOrd="1" destOrd="0" presId="urn:microsoft.com/office/officeart/2009/3/layout/PhasedProcess"/>
    <dgm:cxn modelId="{67F4A12E-C7DE-4AD8-8BC0-AABB8951CB3C}" type="presParOf" srcId="{6E86009A-3A75-47CB-BB38-58B02B76EE19}" destId="{071976DA-4165-4FB8-A87E-CE572236F3A0}" srcOrd="4" destOrd="0" presId="urn:microsoft.com/office/officeart/2009/3/layout/PhasedProcess"/>
    <dgm:cxn modelId="{4F54B3C8-3C81-4675-A7D9-C1F8D354E0E0}" type="presParOf" srcId="{071976DA-4165-4FB8-A87E-CE572236F3A0}" destId="{519B5FF4-B26E-48CB-9527-9710C0F938C7}" srcOrd="0" destOrd="0" presId="urn:microsoft.com/office/officeart/2009/3/layout/PhasedProcess"/>
    <dgm:cxn modelId="{DFE229C6-B082-4689-92AB-95C225626989}" type="presParOf" srcId="{071976DA-4165-4FB8-A87E-CE572236F3A0}" destId="{B97A9521-D74A-4590-81F9-D31DFB21CE51}" srcOrd="1" destOrd="0" presId="urn:microsoft.com/office/officeart/2009/3/layout/PhasedProcess"/>
    <dgm:cxn modelId="{B471C334-41BB-4BAD-A2A1-0CCFE315A872}" type="presParOf" srcId="{071976DA-4165-4FB8-A87E-CE572236F3A0}" destId="{758AFF6E-BC14-4428-BA59-D7979B71FDD9}" srcOrd="2" destOrd="0" presId="urn:microsoft.com/office/officeart/2009/3/layout/PhasedProcess"/>
    <dgm:cxn modelId="{AE2B85EC-BF10-4551-845B-F91032ABAC24}" type="presParOf" srcId="{071976DA-4165-4FB8-A87E-CE572236F3A0}" destId="{8D075278-B20A-4496-8308-211CEF71FE15}" srcOrd="3" destOrd="0" presId="urn:microsoft.com/office/officeart/2009/3/layout/PhasedProcess"/>
    <dgm:cxn modelId="{FDEB8A86-42FA-4C87-8CBB-B101D0C49F49}" type="presParOf" srcId="{071976DA-4165-4FB8-A87E-CE572236F3A0}" destId="{C1126964-8B42-4709-B111-8BC1B737442B}" srcOrd="4" destOrd="0" presId="urn:microsoft.com/office/officeart/2009/3/layout/PhasedProcess"/>
    <dgm:cxn modelId="{F07C26D7-69B1-4761-BE62-E7164A89A4DF}" type="presParOf" srcId="{071976DA-4165-4FB8-A87E-CE572236F3A0}" destId="{4CA77533-71AF-4E43-A55E-BC238A934E2C}" srcOrd="5" destOrd="0" presId="urn:microsoft.com/office/officeart/2009/3/layout/PhasedProcess"/>
    <dgm:cxn modelId="{6770DD5E-AF5D-4882-8B31-05E17FCE116B}" type="presParOf" srcId="{071976DA-4165-4FB8-A87E-CE572236F3A0}" destId="{CAACC1F4-FEDD-41AA-B678-DEAAF23A2989}" srcOrd="6" destOrd="0" presId="urn:microsoft.com/office/officeart/2009/3/layout/PhasedProcess"/>
    <dgm:cxn modelId="{9D4BC4E9-7EB4-4A52-AC9F-1BF179326180}" type="presParOf" srcId="{071976DA-4165-4FB8-A87E-CE572236F3A0}" destId="{516694A3-F2AA-4995-995C-E8773E40F7A5}" srcOrd="7" destOrd="0" presId="urn:microsoft.com/office/officeart/2009/3/layout/PhasedProcess"/>
    <dgm:cxn modelId="{90C05B48-2113-4B15-B97E-7589A0B18BD8}" type="presParOf" srcId="{071976DA-4165-4FB8-A87E-CE572236F3A0}" destId="{99D1F07E-2B8C-4FDE-9CA3-D87289DEA21F}" srcOrd="8" destOrd="0" presId="urn:microsoft.com/office/officeart/2009/3/layout/PhasedProcess"/>
    <dgm:cxn modelId="{CEAD705D-5553-47F8-BF6E-8F99E66A574F}" type="presParOf" srcId="{6E86009A-3A75-47CB-BB38-58B02B76EE19}" destId="{E3BCFA3B-337B-4E07-AE0C-553344A8299A}" srcOrd="5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E9C0A18-270B-49B7-B3DB-E9E21F93A062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2113D5-F767-49BE-B7A2-A65636C27701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ผู้ป่วยใน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C0795B47-40D7-4112-B778-90C982B81A68}" type="parTrans" cxnId="{A8F18A5F-D686-448D-9D81-B626CF5D3753}">
      <dgm:prSet/>
      <dgm:spPr/>
      <dgm:t>
        <a:bodyPr/>
        <a:lstStyle/>
        <a:p>
          <a:endParaRPr lang="en-US"/>
        </a:p>
      </dgm:t>
    </dgm:pt>
    <dgm:pt modelId="{23EB8ADF-A02A-48CD-9101-4B49383B196F}" type="sibTrans" cxnId="{A8F18A5F-D686-448D-9D81-B626CF5D3753}">
      <dgm:prSet/>
      <dgm:spPr/>
      <dgm:t>
        <a:bodyPr/>
        <a:lstStyle/>
        <a:p>
          <a:endParaRPr lang="en-US"/>
        </a:p>
      </dgm:t>
    </dgm:pt>
    <dgm:pt modelId="{12B1C70A-437C-4E70-A06B-2DAD14E50C69}">
      <dgm:prSet phldrT="[Text]"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h-TH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ระบบเบิกจ่ายตรง</a:t>
          </a:r>
          <a:endParaRPr lang="en-US" sz="28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11F22124-2553-4F59-A06F-A57183D1D635}" type="parTrans" cxnId="{3AB36339-7864-4D9F-B1DF-7A0A7683156D}">
      <dgm:prSet/>
      <dgm:spPr/>
      <dgm:t>
        <a:bodyPr/>
        <a:lstStyle/>
        <a:p>
          <a:endParaRPr lang="en-US"/>
        </a:p>
      </dgm:t>
    </dgm:pt>
    <dgm:pt modelId="{CD6FC6E8-ACFB-4078-87FE-0F4D0BAF68F3}" type="sibTrans" cxnId="{3AB36339-7864-4D9F-B1DF-7A0A7683156D}">
      <dgm:prSet/>
      <dgm:spPr/>
      <dgm:t>
        <a:bodyPr/>
        <a:lstStyle/>
        <a:p>
          <a:endParaRPr lang="en-US"/>
        </a:p>
      </dgm:t>
    </dgm:pt>
    <dgm:pt modelId="{F3D14ADD-7807-453C-960C-F6285D604136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ผู้ป่วยนอก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482739F1-91B6-4E5F-AE22-FB6EE1A25553}" type="parTrans" cxnId="{A3D9D46B-1965-42CD-B4BA-2426D2D541A7}">
      <dgm:prSet/>
      <dgm:spPr/>
      <dgm:t>
        <a:bodyPr/>
        <a:lstStyle/>
        <a:p>
          <a:endParaRPr lang="en-US"/>
        </a:p>
      </dgm:t>
    </dgm:pt>
    <dgm:pt modelId="{51022EE3-A612-4398-A11A-F73F91077DC0}" type="sibTrans" cxnId="{A3D9D46B-1965-42CD-B4BA-2426D2D541A7}">
      <dgm:prSet/>
      <dgm:spPr/>
      <dgm:t>
        <a:bodyPr/>
        <a:lstStyle/>
        <a:p>
          <a:endParaRPr lang="en-US"/>
        </a:p>
      </dgm:t>
    </dgm:pt>
    <dgm:pt modelId="{4864C1B7-7645-4E89-9250-46DB62026E56}">
      <dgm:prSet phldrT="[Text]"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h-TH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ระบบเบิกจ่ายตรง</a:t>
          </a:r>
          <a:endParaRPr lang="en-US" sz="24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5DC69590-06AF-4E23-A9A2-7A675FC92D5C}" type="parTrans" cxnId="{1F1D88B5-FA29-44EF-9FD3-11253DF2DC3A}">
      <dgm:prSet/>
      <dgm:spPr/>
      <dgm:t>
        <a:bodyPr/>
        <a:lstStyle/>
        <a:p>
          <a:endParaRPr lang="en-US"/>
        </a:p>
      </dgm:t>
    </dgm:pt>
    <dgm:pt modelId="{FE0D6AB4-EC7E-40BF-A91C-701977B5C5BB}" type="sibTrans" cxnId="{1F1D88B5-FA29-44EF-9FD3-11253DF2DC3A}">
      <dgm:prSet/>
      <dgm:spPr/>
      <dgm:t>
        <a:bodyPr/>
        <a:lstStyle/>
        <a:p>
          <a:endParaRPr lang="en-US"/>
        </a:p>
      </dgm:t>
    </dgm:pt>
    <dgm:pt modelId="{E40D9F6F-5D02-402E-ADC5-0BA24CE84AF3}">
      <dgm:prSet phldrT="[Text]"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h-TH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ระบบใบเสร็จรับเงิน</a:t>
          </a:r>
          <a:endParaRPr lang="en-US" sz="24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E583B98F-C068-4717-AB61-8328B83B950C}" type="parTrans" cxnId="{8AD429D5-D2D4-43FF-AA37-565C9574B698}">
      <dgm:prSet/>
      <dgm:spPr/>
      <dgm:t>
        <a:bodyPr/>
        <a:lstStyle/>
        <a:p>
          <a:endParaRPr lang="en-US"/>
        </a:p>
      </dgm:t>
    </dgm:pt>
    <dgm:pt modelId="{20DDEDB6-6CAD-4877-94F0-8939AE5D58F8}" type="sibTrans" cxnId="{8AD429D5-D2D4-43FF-AA37-565C9574B698}">
      <dgm:prSet/>
      <dgm:spPr/>
      <dgm:t>
        <a:bodyPr/>
        <a:lstStyle/>
        <a:p>
          <a:endParaRPr lang="en-US"/>
        </a:p>
      </dgm:t>
    </dgm:pt>
    <dgm:pt modelId="{F7480C05-29F8-4D06-90CF-FDF4D709AC00}">
      <dgm:prSet phldrT="[Text]"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h-TH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จัดทำฐานข้อมูลบุคลากรภาครัฐ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F4C7FC5E-B73D-49E2-80F5-640B05C11A76}" type="parTrans" cxnId="{9F6F53B9-4981-43EA-AAB5-17B1E52B0212}">
      <dgm:prSet/>
      <dgm:spPr/>
      <dgm:t>
        <a:bodyPr/>
        <a:lstStyle/>
        <a:p>
          <a:endParaRPr lang="en-US"/>
        </a:p>
      </dgm:t>
    </dgm:pt>
    <dgm:pt modelId="{D4A21D74-3AC3-4326-B71F-C12F45A4D9EA}" type="sibTrans" cxnId="{9F6F53B9-4981-43EA-AAB5-17B1E52B0212}">
      <dgm:prSet/>
      <dgm:spPr/>
      <dgm:t>
        <a:bodyPr/>
        <a:lstStyle/>
        <a:p>
          <a:endParaRPr lang="en-US"/>
        </a:p>
      </dgm:t>
    </dgm:pt>
    <dgm:pt modelId="{B108B90D-54CF-45C1-B333-36B982B1CB5C}">
      <dgm:prSet phldrT="[Text]"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h-TH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หนังสือรับรองการมีสิทธิรับเงิน           ค่ารักษาพยาบาล (แบบ 7130)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973ED19C-7C79-4A64-9E44-369973869269}" type="parTrans" cxnId="{58193744-0685-4196-9507-BF14172908E4}">
      <dgm:prSet/>
      <dgm:spPr/>
      <dgm:t>
        <a:bodyPr/>
        <a:lstStyle/>
        <a:p>
          <a:endParaRPr lang="en-US"/>
        </a:p>
      </dgm:t>
    </dgm:pt>
    <dgm:pt modelId="{1942D16F-6467-4809-90CA-79F04B4EE219}" type="sibTrans" cxnId="{58193744-0685-4196-9507-BF14172908E4}">
      <dgm:prSet/>
      <dgm:spPr/>
      <dgm:t>
        <a:bodyPr/>
        <a:lstStyle/>
        <a:p>
          <a:endParaRPr lang="en-US"/>
        </a:p>
      </dgm:t>
    </dgm:pt>
    <dgm:pt modelId="{2FE37BDB-827D-47B6-BB9F-5D3163B21C17}">
      <dgm:prSet phldrT="[Text]"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h-TH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ลงทะเบียน ณ สถานพยาบาลที่เข้าร่วมโครงการ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489B88FD-A28E-4A46-8C68-429B2E77BE56}" type="parTrans" cxnId="{1D3A1F80-A216-4E1F-AB79-D3CBE67014FB}">
      <dgm:prSet/>
      <dgm:spPr/>
      <dgm:t>
        <a:bodyPr/>
        <a:lstStyle/>
        <a:p>
          <a:endParaRPr lang="en-US"/>
        </a:p>
      </dgm:t>
    </dgm:pt>
    <dgm:pt modelId="{D1855BBA-92A2-43D6-81EE-4095E152BD02}" type="sibTrans" cxnId="{1D3A1F80-A216-4E1F-AB79-D3CBE67014FB}">
      <dgm:prSet/>
      <dgm:spPr/>
      <dgm:t>
        <a:bodyPr/>
        <a:lstStyle/>
        <a:p>
          <a:endParaRPr lang="en-US"/>
        </a:p>
      </dgm:t>
    </dgm:pt>
    <dgm:pt modelId="{4C43A4B8-01C7-4952-94D3-105D877A5EB8}">
      <dgm:prSet phldrT="[Text]"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endParaRPr lang="en-US" sz="2400" dirty="0">
            <a:latin typeface="Angsana New" pitchFamily="18" charset="-34"/>
            <a:cs typeface="Angsana New" pitchFamily="18" charset="-34"/>
          </a:endParaRPr>
        </a:p>
      </dgm:t>
    </dgm:pt>
    <dgm:pt modelId="{88A46DBB-B3CF-4DD1-BDFD-E1FD926A4836}" type="parTrans" cxnId="{9B3E054E-21ED-4D34-AEE7-D0989F34569F}">
      <dgm:prSet/>
      <dgm:spPr/>
      <dgm:t>
        <a:bodyPr/>
        <a:lstStyle/>
        <a:p>
          <a:endParaRPr lang="en-US"/>
        </a:p>
      </dgm:t>
    </dgm:pt>
    <dgm:pt modelId="{209314D9-9B4A-44CD-B0AE-1A0866ABF6D9}" type="sibTrans" cxnId="{9B3E054E-21ED-4D34-AEE7-D0989F34569F}">
      <dgm:prSet/>
      <dgm:spPr/>
      <dgm:t>
        <a:bodyPr/>
        <a:lstStyle/>
        <a:p>
          <a:endParaRPr lang="en-US"/>
        </a:p>
      </dgm:t>
    </dgm:pt>
    <dgm:pt modelId="{4FBC9E2D-4EFB-4C85-AC0B-6D6EA9EEF7B7}">
      <dgm:prSet phldrT="[Text]"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h-TH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ยื่นเบิกกับส่วนราชการต้นสังกัด (แบบ 7131)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FDA4C3DE-7BFA-494A-BC4B-E40619910285}" type="parTrans" cxnId="{A5ED40D7-8B0A-4E11-A4E7-12FDCAF47F01}">
      <dgm:prSet/>
      <dgm:spPr/>
      <dgm:t>
        <a:bodyPr/>
        <a:lstStyle/>
        <a:p>
          <a:endParaRPr lang="en-US"/>
        </a:p>
      </dgm:t>
    </dgm:pt>
    <dgm:pt modelId="{E0AC6679-5AB8-4DF9-B335-E08A0A2B1429}" type="sibTrans" cxnId="{A5ED40D7-8B0A-4E11-A4E7-12FDCAF47F01}">
      <dgm:prSet/>
      <dgm:spPr/>
      <dgm:t>
        <a:bodyPr/>
        <a:lstStyle/>
        <a:p>
          <a:endParaRPr lang="en-US"/>
        </a:p>
      </dgm:t>
    </dgm:pt>
    <dgm:pt modelId="{C3EFA8C8-CB50-4201-BC60-8611F121FED3}" type="pres">
      <dgm:prSet presAssocID="{BE9C0A18-270B-49B7-B3DB-E9E21F93A06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8DB1F7A-827D-4246-B76A-C952072324D3}" type="pres">
      <dgm:prSet presAssocID="{EA2113D5-F767-49BE-B7A2-A65636C27701}" presName="linNode" presStyleCnt="0"/>
      <dgm:spPr/>
    </dgm:pt>
    <dgm:pt modelId="{EDC74401-9D02-41EE-B7C9-77B04E3666D7}" type="pres">
      <dgm:prSet presAssocID="{EA2113D5-F767-49BE-B7A2-A65636C27701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FFE9D6-65DA-470C-B464-82492984AE78}" type="pres">
      <dgm:prSet presAssocID="{EA2113D5-F767-49BE-B7A2-A65636C27701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2BB49-6536-4D20-8190-5C4556CC09EB}" type="pres">
      <dgm:prSet presAssocID="{23EB8ADF-A02A-48CD-9101-4B49383B196F}" presName="spacing" presStyleCnt="0"/>
      <dgm:spPr/>
    </dgm:pt>
    <dgm:pt modelId="{2D138E19-E487-429A-AE68-69E78B8BE44A}" type="pres">
      <dgm:prSet presAssocID="{F3D14ADD-7807-453C-960C-F6285D604136}" presName="linNode" presStyleCnt="0"/>
      <dgm:spPr/>
    </dgm:pt>
    <dgm:pt modelId="{C8E0A782-6024-4CC1-82F1-EC05478CD6E6}" type="pres">
      <dgm:prSet presAssocID="{F3D14ADD-7807-453C-960C-F6285D604136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2F22C-88B6-4E3E-AC48-2103C4130EFA}" type="pres">
      <dgm:prSet presAssocID="{F3D14ADD-7807-453C-960C-F6285D604136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BC63A1-437F-4267-923F-7599115BA0C2}" type="presOf" srcId="{F7480C05-29F8-4D06-90CF-FDF4D709AC00}" destId="{93FFE9D6-65DA-470C-B464-82492984AE78}" srcOrd="0" destOrd="1" presId="urn:microsoft.com/office/officeart/2005/8/layout/vList6"/>
    <dgm:cxn modelId="{8AD429D5-D2D4-43FF-AA37-565C9574B698}" srcId="{F3D14ADD-7807-453C-960C-F6285D604136}" destId="{E40D9F6F-5D02-402E-ADC5-0BA24CE84AF3}" srcOrd="1" destOrd="0" parTransId="{E583B98F-C068-4717-AB61-8328B83B950C}" sibTransId="{20DDEDB6-6CAD-4877-94F0-8939AE5D58F8}"/>
    <dgm:cxn modelId="{4FBE3167-2AB2-4DAD-BB76-2C3510A03D41}" type="presOf" srcId="{4864C1B7-7645-4E89-9250-46DB62026E56}" destId="{5152F22C-88B6-4E3E-AC48-2103C4130EFA}" srcOrd="0" destOrd="0" presId="urn:microsoft.com/office/officeart/2005/8/layout/vList6"/>
    <dgm:cxn modelId="{9F6F53B9-4981-43EA-AAB5-17B1E52B0212}" srcId="{12B1C70A-437C-4E70-A06B-2DAD14E50C69}" destId="{F7480C05-29F8-4D06-90CF-FDF4D709AC00}" srcOrd="0" destOrd="0" parTransId="{F4C7FC5E-B73D-49E2-80F5-640B05C11A76}" sibTransId="{D4A21D74-3AC3-4326-B71F-C12F45A4D9EA}"/>
    <dgm:cxn modelId="{48E57C03-0DCC-44A5-89C8-2969F777F56D}" type="presOf" srcId="{E40D9F6F-5D02-402E-ADC5-0BA24CE84AF3}" destId="{5152F22C-88B6-4E3E-AC48-2103C4130EFA}" srcOrd="0" destOrd="2" presId="urn:microsoft.com/office/officeart/2005/8/layout/vList6"/>
    <dgm:cxn modelId="{68594DA9-86AE-4564-9CBD-8A8B0F35D974}" type="presOf" srcId="{2FE37BDB-827D-47B6-BB9F-5D3163B21C17}" destId="{5152F22C-88B6-4E3E-AC48-2103C4130EFA}" srcOrd="0" destOrd="1" presId="urn:microsoft.com/office/officeart/2005/8/layout/vList6"/>
    <dgm:cxn modelId="{A5ED40D7-8B0A-4E11-A4E7-12FDCAF47F01}" srcId="{E40D9F6F-5D02-402E-ADC5-0BA24CE84AF3}" destId="{4FBC9E2D-4EFB-4C85-AC0B-6D6EA9EEF7B7}" srcOrd="0" destOrd="0" parTransId="{FDA4C3DE-7BFA-494A-BC4B-E40619910285}" sibTransId="{E0AC6679-5AB8-4DF9-B335-E08A0A2B1429}"/>
    <dgm:cxn modelId="{A3D9D46B-1965-42CD-B4BA-2426D2D541A7}" srcId="{BE9C0A18-270B-49B7-B3DB-E9E21F93A062}" destId="{F3D14ADD-7807-453C-960C-F6285D604136}" srcOrd="1" destOrd="0" parTransId="{482739F1-91B6-4E5F-AE22-FB6EE1A25553}" sibTransId="{51022EE3-A612-4398-A11A-F73F91077DC0}"/>
    <dgm:cxn modelId="{C08D68A9-253E-4AB0-B336-7CF305441F33}" type="presOf" srcId="{4FBC9E2D-4EFB-4C85-AC0B-6D6EA9EEF7B7}" destId="{5152F22C-88B6-4E3E-AC48-2103C4130EFA}" srcOrd="0" destOrd="3" presId="urn:microsoft.com/office/officeart/2005/8/layout/vList6"/>
    <dgm:cxn modelId="{9B3E054E-21ED-4D34-AEE7-D0989F34569F}" srcId="{E40D9F6F-5D02-402E-ADC5-0BA24CE84AF3}" destId="{4C43A4B8-01C7-4952-94D3-105D877A5EB8}" srcOrd="1" destOrd="0" parTransId="{88A46DBB-B3CF-4DD1-BDFD-E1FD926A4836}" sibTransId="{209314D9-9B4A-44CD-B0AE-1A0866ABF6D9}"/>
    <dgm:cxn modelId="{1D3A1F80-A216-4E1F-AB79-D3CBE67014FB}" srcId="{4864C1B7-7645-4E89-9250-46DB62026E56}" destId="{2FE37BDB-827D-47B6-BB9F-5D3163B21C17}" srcOrd="0" destOrd="0" parTransId="{489B88FD-A28E-4A46-8C68-429B2E77BE56}" sibTransId="{D1855BBA-92A2-43D6-81EE-4095E152BD02}"/>
    <dgm:cxn modelId="{3AB36339-7864-4D9F-B1DF-7A0A7683156D}" srcId="{EA2113D5-F767-49BE-B7A2-A65636C27701}" destId="{12B1C70A-437C-4E70-A06B-2DAD14E50C69}" srcOrd="0" destOrd="0" parTransId="{11F22124-2553-4F59-A06F-A57183D1D635}" sibTransId="{CD6FC6E8-ACFB-4078-87FE-0F4D0BAF68F3}"/>
    <dgm:cxn modelId="{D37DD65D-D16B-4823-BC28-1BC4A2B5DE68}" type="presOf" srcId="{12B1C70A-437C-4E70-A06B-2DAD14E50C69}" destId="{93FFE9D6-65DA-470C-B464-82492984AE78}" srcOrd="0" destOrd="0" presId="urn:microsoft.com/office/officeart/2005/8/layout/vList6"/>
    <dgm:cxn modelId="{1D0F02F5-6877-46F4-B752-538157E480B8}" type="presOf" srcId="{4C43A4B8-01C7-4952-94D3-105D877A5EB8}" destId="{5152F22C-88B6-4E3E-AC48-2103C4130EFA}" srcOrd="0" destOrd="4" presId="urn:microsoft.com/office/officeart/2005/8/layout/vList6"/>
    <dgm:cxn modelId="{A2260B22-35A1-4091-AA0E-DB592D2BE1B2}" type="presOf" srcId="{F3D14ADD-7807-453C-960C-F6285D604136}" destId="{C8E0A782-6024-4CC1-82F1-EC05478CD6E6}" srcOrd="0" destOrd="0" presId="urn:microsoft.com/office/officeart/2005/8/layout/vList6"/>
    <dgm:cxn modelId="{1F1D88B5-FA29-44EF-9FD3-11253DF2DC3A}" srcId="{F3D14ADD-7807-453C-960C-F6285D604136}" destId="{4864C1B7-7645-4E89-9250-46DB62026E56}" srcOrd="0" destOrd="0" parTransId="{5DC69590-06AF-4E23-A9A2-7A675FC92D5C}" sibTransId="{FE0D6AB4-EC7E-40BF-A91C-701977B5C5BB}"/>
    <dgm:cxn modelId="{180648DA-77E2-4413-AF7B-69D53FA87977}" type="presOf" srcId="{B108B90D-54CF-45C1-B333-36B982B1CB5C}" destId="{93FFE9D6-65DA-470C-B464-82492984AE78}" srcOrd="0" destOrd="2" presId="urn:microsoft.com/office/officeart/2005/8/layout/vList6"/>
    <dgm:cxn modelId="{F5A752F5-4CCC-4D10-BA6A-31DC193F6D51}" type="presOf" srcId="{BE9C0A18-270B-49B7-B3DB-E9E21F93A062}" destId="{C3EFA8C8-CB50-4201-BC60-8611F121FED3}" srcOrd="0" destOrd="0" presId="urn:microsoft.com/office/officeart/2005/8/layout/vList6"/>
    <dgm:cxn modelId="{3F1AB010-F9C8-415E-AFA4-19A29F3EBD0F}" type="presOf" srcId="{EA2113D5-F767-49BE-B7A2-A65636C27701}" destId="{EDC74401-9D02-41EE-B7C9-77B04E3666D7}" srcOrd="0" destOrd="0" presId="urn:microsoft.com/office/officeart/2005/8/layout/vList6"/>
    <dgm:cxn modelId="{A8F18A5F-D686-448D-9D81-B626CF5D3753}" srcId="{BE9C0A18-270B-49B7-B3DB-E9E21F93A062}" destId="{EA2113D5-F767-49BE-B7A2-A65636C27701}" srcOrd="0" destOrd="0" parTransId="{C0795B47-40D7-4112-B778-90C982B81A68}" sibTransId="{23EB8ADF-A02A-48CD-9101-4B49383B196F}"/>
    <dgm:cxn modelId="{58193744-0685-4196-9507-BF14172908E4}" srcId="{12B1C70A-437C-4E70-A06B-2DAD14E50C69}" destId="{B108B90D-54CF-45C1-B333-36B982B1CB5C}" srcOrd="1" destOrd="0" parTransId="{973ED19C-7C79-4A64-9E44-369973869269}" sibTransId="{1942D16F-6467-4809-90CA-79F04B4EE219}"/>
    <dgm:cxn modelId="{36D7B570-E7D1-47E4-8C96-E067D6F4947E}" type="presParOf" srcId="{C3EFA8C8-CB50-4201-BC60-8611F121FED3}" destId="{C8DB1F7A-827D-4246-B76A-C952072324D3}" srcOrd="0" destOrd="0" presId="urn:microsoft.com/office/officeart/2005/8/layout/vList6"/>
    <dgm:cxn modelId="{836949BE-6789-47D0-AB25-677F8F82E005}" type="presParOf" srcId="{C8DB1F7A-827D-4246-B76A-C952072324D3}" destId="{EDC74401-9D02-41EE-B7C9-77B04E3666D7}" srcOrd="0" destOrd="0" presId="urn:microsoft.com/office/officeart/2005/8/layout/vList6"/>
    <dgm:cxn modelId="{D5E7A228-C7F7-4936-A0F3-D1C806442C5C}" type="presParOf" srcId="{C8DB1F7A-827D-4246-B76A-C952072324D3}" destId="{93FFE9D6-65DA-470C-B464-82492984AE78}" srcOrd="1" destOrd="0" presId="urn:microsoft.com/office/officeart/2005/8/layout/vList6"/>
    <dgm:cxn modelId="{F425A79B-4F23-4CD2-B50B-9D8C0B1B5656}" type="presParOf" srcId="{C3EFA8C8-CB50-4201-BC60-8611F121FED3}" destId="{CC52BB49-6536-4D20-8190-5C4556CC09EB}" srcOrd="1" destOrd="0" presId="urn:microsoft.com/office/officeart/2005/8/layout/vList6"/>
    <dgm:cxn modelId="{60DB5A6C-95FD-4936-BC88-01681623D7DE}" type="presParOf" srcId="{C3EFA8C8-CB50-4201-BC60-8611F121FED3}" destId="{2D138E19-E487-429A-AE68-69E78B8BE44A}" srcOrd="2" destOrd="0" presId="urn:microsoft.com/office/officeart/2005/8/layout/vList6"/>
    <dgm:cxn modelId="{3386D178-01CC-43F2-A622-5EBC3319A16B}" type="presParOf" srcId="{2D138E19-E487-429A-AE68-69E78B8BE44A}" destId="{C8E0A782-6024-4CC1-82F1-EC05478CD6E6}" srcOrd="0" destOrd="0" presId="urn:microsoft.com/office/officeart/2005/8/layout/vList6"/>
    <dgm:cxn modelId="{68ACB3C8-20A1-4D9A-8D28-1F7D667EBAA3}" type="presParOf" srcId="{2D138E19-E487-429A-AE68-69E78B8BE44A}" destId="{5152F22C-88B6-4E3E-AC48-2103C4130EF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9E62B3C-F45B-4794-963C-9428DF18D9BE}" type="doc">
      <dgm:prSet loTypeId="urn:microsoft.com/office/officeart/2005/8/layout/h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th-TH"/>
        </a:p>
      </dgm:t>
    </dgm:pt>
    <dgm:pt modelId="{9D8C3FDC-F00F-4CC7-A6B2-E842EEE32DB2}">
      <dgm:prSet phldrT="[Text]" custT="1"/>
      <dgm:spPr>
        <a:solidFill>
          <a:srgbClr val="FF6600"/>
        </a:solidFill>
      </dgm:spPr>
      <dgm:t>
        <a:bodyPr/>
        <a:lstStyle/>
        <a:p>
          <a:r>
            <a:rPr lang="th-TH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การฟอกเลือดด้วยเครื่องไตเทียม</a:t>
          </a:r>
          <a:endParaRPr lang="th-TH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A2EEA946-D753-4D29-9858-C8B19BA47C62}" type="parTrans" cxnId="{D86C9499-8630-43BB-9451-BB3D68D71D21}">
      <dgm:prSet/>
      <dgm:spPr/>
      <dgm:t>
        <a:bodyPr/>
        <a:lstStyle/>
        <a:p>
          <a:endParaRPr lang="th-TH"/>
        </a:p>
      </dgm:t>
    </dgm:pt>
    <dgm:pt modelId="{07D3A28B-D37D-417D-89E9-9E9988B77B30}" type="sibTrans" cxnId="{D86C9499-8630-43BB-9451-BB3D68D71D21}">
      <dgm:prSet/>
      <dgm:spPr/>
      <dgm:t>
        <a:bodyPr/>
        <a:lstStyle/>
        <a:p>
          <a:endParaRPr lang="th-TH"/>
        </a:p>
      </dgm:t>
    </dgm:pt>
    <dgm:pt modelId="{2FD0F3E9-B1B6-4B71-802B-18B725DE45B3}">
      <dgm:prSet phldrT="[Text]" custT="1"/>
      <dgm:spPr/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ครั้งละ 2,000 บาท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420F2C22-31F4-402E-9D22-43E51E5468CC}" type="parTrans" cxnId="{B4822453-9B8D-4AC3-834F-53EA948B3C2F}">
      <dgm:prSet/>
      <dgm:spPr/>
      <dgm:t>
        <a:bodyPr/>
        <a:lstStyle/>
        <a:p>
          <a:endParaRPr lang="th-TH"/>
        </a:p>
      </dgm:t>
    </dgm:pt>
    <dgm:pt modelId="{5846CF1C-2A72-447C-BCB8-FCD08089C31C}" type="sibTrans" cxnId="{B4822453-9B8D-4AC3-834F-53EA948B3C2F}">
      <dgm:prSet/>
      <dgm:spPr/>
      <dgm:t>
        <a:bodyPr/>
        <a:lstStyle/>
        <a:p>
          <a:endParaRPr lang="th-TH"/>
        </a:p>
      </dgm:t>
    </dgm:pt>
    <dgm:pt modelId="{F6B232ED-E66C-4C72-B539-52A2B0F97AE0}">
      <dgm:prSet phldrT="[Text]" custT="1"/>
      <dgm:spPr/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เบิกจ่ายตรง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6EFEE712-D658-45CA-8A08-4EB9F617C26F}" type="parTrans" cxnId="{B8DBAA85-9FBA-4E7F-99D2-5009B6CBD291}">
      <dgm:prSet/>
      <dgm:spPr/>
      <dgm:t>
        <a:bodyPr/>
        <a:lstStyle/>
        <a:p>
          <a:endParaRPr lang="th-TH"/>
        </a:p>
      </dgm:t>
    </dgm:pt>
    <dgm:pt modelId="{45CB9AA6-6F44-4775-A617-74940C3E7BA2}" type="sibTrans" cxnId="{B8DBAA85-9FBA-4E7F-99D2-5009B6CBD291}">
      <dgm:prSet/>
      <dgm:spPr/>
      <dgm:t>
        <a:bodyPr/>
        <a:lstStyle/>
        <a:p>
          <a:endParaRPr lang="th-TH"/>
        </a:p>
      </dgm:t>
    </dgm:pt>
    <dgm:pt modelId="{8427049A-015C-4DDD-AE01-B6559E2EDC75}">
      <dgm:prSet phldrT="[Text]" custT="1"/>
      <dgm:spPr>
        <a:solidFill>
          <a:srgbClr val="FF6600"/>
        </a:solidFill>
      </dgm:spPr>
      <dgm:t>
        <a:bodyPr/>
        <a:lstStyle/>
        <a:p>
          <a:r>
            <a:rPr lang="th-TH" sz="3000" b="1" kern="6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การล้างไต</a:t>
          </a:r>
        </a:p>
        <a:p>
          <a:r>
            <a:rPr lang="th-TH" sz="3000" b="1" kern="6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ทางช่องท้อง</a:t>
          </a:r>
          <a:endParaRPr lang="th-TH" sz="3000" b="1" kern="6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E34B146D-E353-4A0E-8D2D-BE1FF2B200FB}" type="parTrans" cxnId="{4FE2678D-0478-4703-A4B8-290D0494A8CB}">
      <dgm:prSet/>
      <dgm:spPr/>
      <dgm:t>
        <a:bodyPr/>
        <a:lstStyle/>
        <a:p>
          <a:endParaRPr lang="th-TH"/>
        </a:p>
      </dgm:t>
    </dgm:pt>
    <dgm:pt modelId="{11C04FC2-3494-4EBA-BC1C-AF123CF5CFD4}" type="sibTrans" cxnId="{4FE2678D-0478-4703-A4B8-290D0494A8CB}">
      <dgm:prSet/>
      <dgm:spPr/>
      <dgm:t>
        <a:bodyPr/>
        <a:lstStyle/>
        <a:p>
          <a:endParaRPr lang="th-TH"/>
        </a:p>
      </dgm:t>
    </dgm:pt>
    <dgm:pt modelId="{E865D2DB-95D4-403C-8BCF-7C5408BB7FA3}">
      <dgm:prSet phldrT="[Text]" custT="1"/>
      <dgm:spPr/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รพ</a:t>
          </a:r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. </a:t>
          </a:r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เรียกเก็บ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8C6607A2-8EE3-4A79-A918-176DECE684CE}" type="parTrans" cxnId="{CEE98602-9480-407C-8D80-BBDE709C2CAC}">
      <dgm:prSet/>
      <dgm:spPr/>
      <dgm:t>
        <a:bodyPr/>
        <a:lstStyle/>
        <a:p>
          <a:endParaRPr lang="th-TH"/>
        </a:p>
      </dgm:t>
    </dgm:pt>
    <dgm:pt modelId="{402E3935-461E-42A8-85AD-1F57F6896480}" type="sibTrans" cxnId="{CEE98602-9480-407C-8D80-BBDE709C2CAC}">
      <dgm:prSet/>
      <dgm:spPr/>
      <dgm:t>
        <a:bodyPr/>
        <a:lstStyle/>
        <a:p>
          <a:endParaRPr lang="th-TH"/>
        </a:p>
      </dgm:t>
    </dgm:pt>
    <dgm:pt modelId="{1EF33EBA-A52D-4FB2-BDB6-78E8B84A8BC8}">
      <dgm:prSet phldrT="[Text]" custT="1"/>
      <dgm:spPr/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ใบเสร็จรับเงิน</a:t>
          </a:r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/</a:t>
          </a:r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จ่ายตรง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9AF6243A-C422-435C-8262-916326A4DD12}" type="parTrans" cxnId="{1B1F6E1C-F34A-4958-A5DC-E6CCB5E124CB}">
      <dgm:prSet/>
      <dgm:spPr/>
      <dgm:t>
        <a:bodyPr/>
        <a:lstStyle/>
        <a:p>
          <a:endParaRPr lang="th-TH"/>
        </a:p>
      </dgm:t>
    </dgm:pt>
    <dgm:pt modelId="{B888E052-0150-4A2B-B40B-7009CF2B9809}" type="sibTrans" cxnId="{1B1F6E1C-F34A-4958-A5DC-E6CCB5E124CB}">
      <dgm:prSet/>
      <dgm:spPr/>
      <dgm:t>
        <a:bodyPr/>
        <a:lstStyle/>
        <a:p>
          <a:endParaRPr lang="th-TH"/>
        </a:p>
      </dgm:t>
    </dgm:pt>
    <dgm:pt modelId="{0B380314-AD67-4FB3-8FCB-43217E1DEAE9}">
      <dgm:prSet phldrT="[Text]" custT="1"/>
      <dgm:spPr>
        <a:solidFill>
          <a:srgbClr val="FF6600"/>
        </a:solidFill>
      </dgm:spPr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การปลูกถ่ายไต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7856C038-0903-4CAD-B0A5-09AE2BF1EBAD}" type="parTrans" cxnId="{5FBA9AC1-AAF9-49C7-9298-BB3C8E9F7FE0}">
      <dgm:prSet/>
      <dgm:spPr/>
      <dgm:t>
        <a:bodyPr/>
        <a:lstStyle/>
        <a:p>
          <a:endParaRPr lang="th-TH"/>
        </a:p>
      </dgm:t>
    </dgm:pt>
    <dgm:pt modelId="{449C673C-5156-439F-A425-D8030D475017}" type="sibTrans" cxnId="{5FBA9AC1-AAF9-49C7-9298-BB3C8E9F7FE0}">
      <dgm:prSet/>
      <dgm:spPr/>
      <dgm:t>
        <a:bodyPr/>
        <a:lstStyle/>
        <a:p>
          <a:endParaRPr lang="th-TH"/>
        </a:p>
      </dgm:t>
    </dgm:pt>
    <dgm:pt modelId="{0B895D92-6A36-4FD2-A4DF-532E615B6B30}">
      <dgm:prSet phldrT="[Text]" custT="1"/>
      <dgm:spPr/>
      <dgm:t>
        <a:bodyPr/>
        <a:lstStyle/>
        <a:p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DRGs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C5082043-8594-41C7-B6EF-17FA04A0FFFE}" type="parTrans" cxnId="{49589DC6-CDD8-434C-AEBD-DECADAB1C322}">
      <dgm:prSet/>
      <dgm:spPr/>
      <dgm:t>
        <a:bodyPr/>
        <a:lstStyle/>
        <a:p>
          <a:endParaRPr lang="th-TH"/>
        </a:p>
      </dgm:t>
    </dgm:pt>
    <dgm:pt modelId="{23853E5C-2CFA-4EF0-BEF9-5349C3B0DF3D}" type="sibTrans" cxnId="{49589DC6-CDD8-434C-AEBD-DECADAB1C322}">
      <dgm:prSet/>
      <dgm:spPr/>
      <dgm:t>
        <a:bodyPr/>
        <a:lstStyle/>
        <a:p>
          <a:endParaRPr lang="th-TH"/>
        </a:p>
      </dgm:t>
    </dgm:pt>
    <dgm:pt modelId="{DFE8FF95-A247-431A-A54E-8E924B362B19}">
      <dgm:prSet phldrT="[Text]" custT="1"/>
      <dgm:spPr/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เบิกจ่ายตรง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0ABDB95C-9573-4A0A-B0E5-971FEC1ECDBF}" type="parTrans" cxnId="{33285414-BE66-4DB2-85F4-38FA8A55D377}">
      <dgm:prSet/>
      <dgm:spPr/>
      <dgm:t>
        <a:bodyPr/>
        <a:lstStyle/>
        <a:p>
          <a:endParaRPr lang="th-TH"/>
        </a:p>
      </dgm:t>
    </dgm:pt>
    <dgm:pt modelId="{2757AFF9-8B28-4486-BF70-2227CECA7A78}" type="sibTrans" cxnId="{33285414-BE66-4DB2-85F4-38FA8A55D377}">
      <dgm:prSet/>
      <dgm:spPr/>
      <dgm:t>
        <a:bodyPr/>
        <a:lstStyle/>
        <a:p>
          <a:endParaRPr lang="th-TH"/>
        </a:p>
      </dgm:t>
    </dgm:pt>
    <dgm:pt modelId="{2536DEAD-EF30-455F-BF84-DD0B58A98E33}" type="pres">
      <dgm:prSet presAssocID="{39E62B3C-F45B-4794-963C-9428DF18D9B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2A30AA0-F789-4768-A886-284BCDC8AC14}" type="pres">
      <dgm:prSet presAssocID="{9D8C3FDC-F00F-4CC7-A6B2-E842EEE32DB2}" presName="composite" presStyleCnt="0"/>
      <dgm:spPr/>
      <dgm:t>
        <a:bodyPr/>
        <a:lstStyle/>
        <a:p>
          <a:endParaRPr lang="en-US"/>
        </a:p>
      </dgm:t>
    </dgm:pt>
    <dgm:pt modelId="{2998159B-347B-4FFB-970F-DCF178553FB9}" type="pres">
      <dgm:prSet presAssocID="{9D8C3FDC-F00F-4CC7-A6B2-E842EEE32DB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2B0899B-A44B-4A1F-8D04-CD975658CE13}" type="pres">
      <dgm:prSet presAssocID="{9D8C3FDC-F00F-4CC7-A6B2-E842EEE32DB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8E5F425-C34B-4F47-BF0E-1D8378E381D6}" type="pres">
      <dgm:prSet presAssocID="{07D3A28B-D37D-417D-89E9-9E9988B77B30}" presName="space" presStyleCnt="0"/>
      <dgm:spPr/>
      <dgm:t>
        <a:bodyPr/>
        <a:lstStyle/>
        <a:p>
          <a:endParaRPr lang="en-US"/>
        </a:p>
      </dgm:t>
    </dgm:pt>
    <dgm:pt modelId="{365D5EBC-4B83-4D20-8C95-A2A840592145}" type="pres">
      <dgm:prSet presAssocID="{8427049A-015C-4DDD-AE01-B6559E2EDC75}" presName="composite" presStyleCnt="0"/>
      <dgm:spPr/>
      <dgm:t>
        <a:bodyPr/>
        <a:lstStyle/>
        <a:p>
          <a:endParaRPr lang="en-US"/>
        </a:p>
      </dgm:t>
    </dgm:pt>
    <dgm:pt modelId="{D9A49593-E6E6-4E97-8F54-21ED8338BEFC}" type="pres">
      <dgm:prSet presAssocID="{8427049A-015C-4DDD-AE01-B6559E2EDC7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E4BEE51-433A-47A3-965B-1EDF90021462}" type="pres">
      <dgm:prSet presAssocID="{8427049A-015C-4DDD-AE01-B6559E2EDC7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B4D8116-EE6E-470C-A057-83FE766DEC38}" type="pres">
      <dgm:prSet presAssocID="{11C04FC2-3494-4EBA-BC1C-AF123CF5CFD4}" presName="space" presStyleCnt="0"/>
      <dgm:spPr/>
      <dgm:t>
        <a:bodyPr/>
        <a:lstStyle/>
        <a:p>
          <a:endParaRPr lang="en-US"/>
        </a:p>
      </dgm:t>
    </dgm:pt>
    <dgm:pt modelId="{AF160ABA-8732-469B-AB60-D56527B0E4CF}" type="pres">
      <dgm:prSet presAssocID="{0B380314-AD67-4FB3-8FCB-43217E1DEAE9}" presName="composite" presStyleCnt="0"/>
      <dgm:spPr/>
      <dgm:t>
        <a:bodyPr/>
        <a:lstStyle/>
        <a:p>
          <a:endParaRPr lang="en-US"/>
        </a:p>
      </dgm:t>
    </dgm:pt>
    <dgm:pt modelId="{47DEF9C9-6326-457A-B793-AB5A8E1CB52C}" type="pres">
      <dgm:prSet presAssocID="{0B380314-AD67-4FB3-8FCB-43217E1DEAE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4933261-D0C7-46AC-9F9B-F597FB5E3520}" type="pres">
      <dgm:prSet presAssocID="{0B380314-AD67-4FB3-8FCB-43217E1DEAE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FBA9AC1-AAF9-49C7-9298-BB3C8E9F7FE0}" srcId="{39E62B3C-F45B-4794-963C-9428DF18D9BE}" destId="{0B380314-AD67-4FB3-8FCB-43217E1DEAE9}" srcOrd="2" destOrd="0" parTransId="{7856C038-0903-4CAD-B0A5-09AE2BF1EBAD}" sibTransId="{449C673C-5156-439F-A425-D8030D475017}"/>
    <dgm:cxn modelId="{C2095936-B19C-4390-BBB2-96220272807E}" type="presOf" srcId="{E865D2DB-95D4-403C-8BCF-7C5408BB7FA3}" destId="{FE4BEE51-433A-47A3-965B-1EDF90021462}" srcOrd="0" destOrd="0" presId="urn:microsoft.com/office/officeart/2005/8/layout/hList1"/>
    <dgm:cxn modelId="{3FB24836-FD3F-4FE4-BAE6-8FB8CCA6CF0C}" type="presOf" srcId="{DFE8FF95-A247-431A-A54E-8E924B362B19}" destId="{54933261-D0C7-46AC-9F9B-F597FB5E3520}" srcOrd="0" destOrd="1" presId="urn:microsoft.com/office/officeart/2005/8/layout/hList1"/>
    <dgm:cxn modelId="{B4822453-9B8D-4AC3-834F-53EA948B3C2F}" srcId="{9D8C3FDC-F00F-4CC7-A6B2-E842EEE32DB2}" destId="{2FD0F3E9-B1B6-4B71-802B-18B725DE45B3}" srcOrd="0" destOrd="0" parTransId="{420F2C22-31F4-402E-9D22-43E51E5468CC}" sibTransId="{5846CF1C-2A72-447C-BCB8-FCD08089C31C}"/>
    <dgm:cxn modelId="{4D38249C-379F-4AC6-A236-93A713C4D80C}" type="presOf" srcId="{8427049A-015C-4DDD-AE01-B6559E2EDC75}" destId="{D9A49593-E6E6-4E97-8F54-21ED8338BEFC}" srcOrd="0" destOrd="0" presId="urn:microsoft.com/office/officeart/2005/8/layout/hList1"/>
    <dgm:cxn modelId="{DACE0036-568B-4DDC-8506-DD60CFDAE735}" type="presOf" srcId="{39E62B3C-F45B-4794-963C-9428DF18D9BE}" destId="{2536DEAD-EF30-455F-BF84-DD0B58A98E33}" srcOrd="0" destOrd="0" presId="urn:microsoft.com/office/officeart/2005/8/layout/hList1"/>
    <dgm:cxn modelId="{2DA04941-A28F-4A6D-90B4-3C7CD6FAFD38}" type="presOf" srcId="{9D8C3FDC-F00F-4CC7-A6B2-E842EEE32DB2}" destId="{2998159B-347B-4FFB-970F-DCF178553FB9}" srcOrd="0" destOrd="0" presId="urn:microsoft.com/office/officeart/2005/8/layout/hList1"/>
    <dgm:cxn modelId="{B8DBAA85-9FBA-4E7F-99D2-5009B6CBD291}" srcId="{9D8C3FDC-F00F-4CC7-A6B2-E842EEE32DB2}" destId="{F6B232ED-E66C-4C72-B539-52A2B0F97AE0}" srcOrd="1" destOrd="0" parTransId="{6EFEE712-D658-45CA-8A08-4EB9F617C26F}" sibTransId="{45CB9AA6-6F44-4775-A617-74940C3E7BA2}"/>
    <dgm:cxn modelId="{49589DC6-CDD8-434C-AEBD-DECADAB1C322}" srcId="{0B380314-AD67-4FB3-8FCB-43217E1DEAE9}" destId="{0B895D92-6A36-4FD2-A4DF-532E615B6B30}" srcOrd="0" destOrd="0" parTransId="{C5082043-8594-41C7-B6EF-17FA04A0FFFE}" sibTransId="{23853E5C-2CFA-4EF0-BEF9-5349C3B0DF3D}"/>
    <dgm:cxn modelId="{5392BD3B-358D-4A45-B3AD-54F523335D01}" type="presOf" srcId="{0B380314-AD67-4FB3-8FCB-43217E1DEAE9}" destId="{47DEF9C9-6326-457A-B793-AB5A8E1CB52C}" srcOrd="0" destOrd="0" presId="urn:microsoft.com/office/officeart/2005/8/layout/hList1"/>
    <dgm:cxn modelId="{1FAC23D3-C81C-4D44-AEBD-2133A6649AFE}" type="presOf" srcId="{0B895D92-6A36-4FD2-A4DF-532E615B6B30}" destId="{54933261-D0C7-46AC-9F9B-F597FB5E3520}" srcOrd="0" destOrd="0" presId="urn:microsoft.com/office/officeart/2005/8/layout/hList1"/>
    <dgm:cxn modelId="{5A34349B-A3AC-45A7-A1E2-98F85EF6C08A}" type="presOf" srcId="{F6B232ED-E66C-4C72-B539-52A2B0F97AE0}" destId="{42B0899B-A44B-4A1F-8D04-CD975658CE13}" srcOrd="0" destOrd="1" presId="urn:microsoft.com/office/officeart/2005/8/layout/hList1"/>
    <dgm:cxn modelId="{8B491CC6-28FD-4C21-8072-8DA6F10BFACB}" type="presOf" srcId="{2FD0F3E9-B1B6-4B71-802B-18B725DE45B3}" destId="{42B0899B-A44B-4A1F-8D04-CD975658CE13}" srcOrd="0" destOrd="0" presId="urn:microsoft.com/office/officeart/2005/8/layout/hList1"/>
    <dgm:cxn modelId="{33285414-BE66-4DB2-85F4-38FA8A55D377}" srcId="{0B380314-AD67-4FB3-8FCB-43217E1DEAE9}" destId="{DFE8FF95-A247-431A-A54E-8E924B362B19}" srcOrd="1" destOrd="0" parTransId="{0ABDB95C-9573-4A0A-B0E5-971FEC1ECDBF}" sibTransId="{2757AFF9-8B28-4486-BF70-2227CECA7A78}"/>
    <dgm:cxn modelId="{D86C9499-8630-43BB-9451-BB3D68D71D21}" srcId="{39E62B3C-F45B-4794-963C-9428DF18D9BE}" destId="{9D8C3FDC-F00F-4CC7-A6B2-E842EEE32DB2}" srcOrd="0" destOrd="0" parTransId="{A2EEA946-D753-4D29-9858-C8B19BA47C62}" sibTransId="{07D3A28B-D37D-417D-89E9-9E9988B77B30}"/>
    <dgm:cxn modelId="{1B1F6E1C-F34A-4958-A5DC-E6CCB5E124CB}" srcId="{8427049A-015C-4DDD-AE01-B6559E2EDC75}" destId="{1EF33EBA-A52D-4FB2-BDB6-78E8B84A8BC8}" srcOrd="1" destOrd="0" parTransId="{9AF6243A-C422-435C-8262-916326A4DD12}" sibTransId="{B888E052-0150-4A2B-B40B-7009CF2B9809}"/>
    <dgm:cxn modelId="{BEBEEE7B-5F5C-414E-B3FD-ED2CD5EF18EF}" type="presOf" srcId="{1EF33EBA-A52D-4FB2-BDB6-78E8B84A8BC8}" destId="{FE4BEE51-433A-47A3-965B-1EDF90021462}" srcOrd="0" destOrd="1" presId="urn:microsoft.com/office/officeart/2005/8/layout/hList1"/>
    <dgm:cxn modelId="{CEE98602-9480-407C-8D80-BBDE709C2CAC}" srcId="{8427049A-015C-4DDD-AE01-B6559E2EDC75}" destId="{E865D2DB-95D4-403C-8BCF-7C5408BB7FA3}" srcOrd="0" destOrd="0" parTransId="{8C6607A2-8EE3-4A79-A918-176DECE684CE}" sibTransId="{402E3935-461E-42A8-85AD-1F57F6896480}"/>
    <dgm:cxn modelId="{4FE2678D-0478-4703-A4B8-290D0494A8CB}" srcId="{39E62B3C-F45B-4794-963C-9428DF18D9BE}" destId="{8427049A-015C-4DDD-AE01-B6559E2EDC75}" srcOrd="1" destOrd="0" parTransId="{E34B146D-E353-4A0E-8D2D-BE1FF2B200FB}" sibTransId="{11C04FC2-3494-4EBA-BC1C-AF123CF5CFD4}"/>
    <dgm:cxn modelId="{08650C55-FC82-44B7-B43F-93C908966D4B}" type="presParOf" srcId="{2536DEAD-EF30-455F-BF84-DD0B58A98E33}" destId="{52A30AA0-F789-4768-A886-284BCDC8AC14}" srcOrd="0" destOrd="0" presId="urn:microsoft.com/office/officeart/2005/8/layout/hList1"/>
    <dgm:cxn modelId="{2B078F0C-D762-4D40-9E70-15A035D5A0E2}" type="presParOf" srcId="{52A30AA0-F789-4768-A886-284BCDC8AC14}" destId="{2998159B-347B-4FFB-970F-DCF178553FB9}" srcOrd="0" destOrd="0" presId="urn:microsoft.com/office/officeart/2005/8/layout/hList1"/>
    <dgm:cxn modelId="{09C579DC-97B1-4F0B-8285-5E2C61F67A26}" type="presParOf" srcId="{52A30AA0-F789-4768-A886-284BCDC8AC14}" destId="{42B0899B-A44B-4A1F-8D04-CD975658CE13}" srcOrd="1" destOrd="0" presId="urn:microsoft.com/office/officeart/2005/8/layout/hList1"/>
    <dgm:cxn modelId="{CDC90BFC-2BC3-4334-9280-29D2135FFADF}" type="presParOf" srcId="{2536DEAD-EF30-455F-BF84-DD0B58A98E33}" destId="{88E5F425-C34B-4F47-BF0E-1D8378E381D6}" srcOrd="1" destOrd="0" presId="urn:microsoft.com/office/officeart/2005/8/layout/hList1"/>
    <dgm:cxn modelId="{ADC0CC54-FD4B-4D57-B7F9-484475CCAE80}" type="presParOf" srcId="{2536DEAD-EF30-455F-BF84-DD0B58A98E33}" destId="{365D5EBC-4B83-4D20-8C95-A2A840592145}" srcOrd="2" destOrd="0" presId="urn:microsoft.com/office/officeart/2005/8/layout/hList1"/>
    <dgm:cxn modelId="{35C7D616-0404-4277-8F86-C13F942FC44E}" type="presParOf" srcId="{365D5EBC-4B83-4D20-8C95-A2A840592145}" destId="{D9A49593-E6E6-4E97-8F54-21ED8338BEFC}" srcOrd="0" destOrd="0" presId="urn:microsoft.com/office/officeart/2005/8/layout/hList1"/>
    <dgm:cxn modelId="{440BD732-3451-4EF2-98C1-635A7C4D1989}" type="presParOf" srcId="{365D5EBC-4B83-4D20-8C95-A2A840592145}" destId="{FE4BEE51-433A-47A3-965B-1EDF90021462}" srcOrd="1" destOrd="0" presId="urn:microsoft.com/office/officeart/2005/8/layout/hList1"/>
    <dgm:cxn modelId="{1CD160F5-49E6-4C6D-93BE-80FF8AC4B21E}" type="presParOf" srcId="{2536DEAD-EF30-455F-BF84-DD0B58A98E33}" destId="{1B4D8116-EE6E-470C-A057-83FE766DEC38}" srcOrd="3" destOrd="0" presId="urn:microsoft.com/office/officeart/2005/8/layout/hList1"/>
    <dgm:cxn modelId="{E2FBF40B-FC66-45F0-B271-8748593C362D}" type="presParOf" srcId="{2536DEAD-EF30-455F-BF84-DD0B58A98E33}" destId="{AF160ABA-8732-469B-AB60-D56527B0E4CF}" srcOrd="4" destOrd="0" presId="urn:microsoft.com/office/officeart/2005/8/layout/hList1"/>
    <dgm:cxn modelId="{FA95FB84-46BD-4B06-80B8-248BF1889E12}" type="presParOf" srcId="{AF160ABA-8732-469B-AB60-D56527B0E4CF}" destId="{47DEF9C9-6326-457A-B793-AB5A8E1CB52C}" srcOrd="0" destOrd="0" presId="urn:microsoft.com/office/officeart/2005/8/layout/hList1"/>
    <dgm:cxn modelId="{AD878739-A875-4FB4-B9C3-AD4BDF630F1D}" type="presParOf" srcId="{AF160ABA-8732-469B-AB60-D56527B0E4CF}" destId="{54933261-D0C7-46AC-9F9B-F597FB5E352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5576008-4C2B-42F1-8098-DF81D153EDE1}" type="doc">
      <dgm:prSet loTypeId="urn:microsoft.com/office/officeart/2005/8/layout/h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th-TH"/>
        </a:p>
      </dgm:t>
    </dgm:pt>
    <dgm:pt modelId="{7BAFB230-F61B-4A8F-9870-D470566F406E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ก่อนปลูกถ่าย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DB13188E-DABC-4CB4-A82F-DC288AF3DEFB}" type="parTrans" cxnId="{14AFBE0A-7B0F-456A-B2A2-36B61338279D}">
      <dgm:prSet/>
      <dgm:spPr/>
      <dgm:t>
        <a:bodyPr/>
        <a:lstStyle/>
        <a:p>
          <a:endParaRPr lang="th-TH"/>
        </a:p>
      </dgm:t>
    </dgm:pt>
    <dgm:pt modelId="{592C54DC-9FA8-450D-B92E-A5F263495DE5}" type="sibTrans" cxnId="{14AFBE0A-7B0F-456A-B2A2-36B61338279D}">
      <dgm:prSet/>
      <dgm:spPr/>
      <dgm:t>
        <a:bodyPr/>
        <a:lstStyle/>
        <a:p>
          <a:endParaRPr lang="th-TH"/>
        </a:p>
      </dgm:t>
    </dgm:pt>
    <dgm:pt modelId="{704F4978-BF91-41AF-A9C4-697EC274F3B1}">
      <dgm:prSet phldrT="[Text]" custT="1"/>
      <dgm:spPr/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ผู้ป่วยนอก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FE73823D-1299-4CAC-95AB-24BD258AAEF7}" type="parTrans" cxnId="{D5381D1C-AC03-41C0-BE78-296F1A45524A}">
      <dgm:prSet/>
      <dgm:spPr/>
      <dgm:t>
        <a:bodyPr/>
        <a:lstStyle/>
        <a:p>
          <a:endParaRPr lang="th-TH"/>
        </a:p>
      </dgm:t>
    </dgm:pt>
    <dgm:pt modelId="{DBD15E73-802B-473E-B069-EF81795AD918}" type="sibTrans" cxnId="{D5381D1C-AC03-41C0-BE78-296F1A45524A}">
      <dgm:prSet/>
      <dgm:spPr/>
      <dgm:t>
        <a:bodyPr/>
        <a:lstStyle/>
        <a:p>
          <a:endParaRPr lang="th-TH"/>
        </a:p>
      </dgm:t>
    </dgm:pt>
    <dgm:pt modelId="{70FD164B-3589-49E8-96AD-A1ECDFC019E9}">
      <dgm:prSet phldrT="[Text]" custT="1"/>
      <dgm:spPr/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รับผิดชอบเอง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F6F34320-D077-41E0-9357-0C580BD5CA1E}" type="parTrans" cxnId="{8C688604-BC2A-4D4C-A5C4-84D0CE542B42}">
      <dgm:prSet/>
      <dgm:spPr/>
      <dgm:t>
        <a:bodyPr/>
        <a:lstStyle/>
        <a:p>
          <a:endParaRPr lang="th-TH"/>
        </a:p>
      </dgm:t>
    </dgm:pt>
    <dgm:pt modelId="{04643AF1-A7C4-4115-ACA1-9AD81C4D6270}" type="sibTrans" cxnId="{8C688604-BC2A-4D4C-A5C4-84D0CE542B42}">
      <dgm:prSet/>
      <dgm:spPr/>
      <dgm:t>
        <a:bodyPr/>
        <a:lstStyle/>
        <a:p>
          <a:endParaRPr lang="th-TH"/>
        </a:p>
      </dgm:t>
    </dgm:pt>
    <dgm:pt modelId="{5E53D50E-4745-46FA-BB5D-4CB455803D5E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ระหว่างปลูกถ่าย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65B2DF99-25C0-487B-BBAD-DCEDFDED7C49}" type="parTrans" cxnId="{0A3A86DB-6BA7-46F1-8659-7876B781328F}">
      <dgm:prSet/>
      <dgm:spPr/>
      <dgm:t>
        <a:bodyPr/>
        <a:lstStyle/>
        <a:p>
          <a:endParaRPr lang="th-TH"/>
        </a:p>
      </dgm:t>
    </dgm:pt>
    <dgm:pt modelId="{16F055F4-C0E9-4268-8084-90479FFEFDB9}" type="sibTrans" cxnId="{0A3A86DB-6BA7-46F1-8659-7876B781328F}">
      <dgm:prSet/>
      <dgm:spPr/>
      <dgm:t>
        <a:bodyPr/>
        <a:lstStyle/>
        <a:p>
          <a:endParaRPr lang="th-TH"/>
        </a:p>
      </dgm:t>
    </dgm:pt>
    <dgm:pt modelId="{BAF1AB76-E7F3-4D26-9522-4DEB428E554E}">
      <dgm:prSet phldrT="[Text]" custT="1"/>
      <dgm:spPr/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ผู้ป่วยใน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CA286716-B137-4EDB-B736-363BD898947A}" type="parTrans" cxnId="{8C155251-17E9-4077-96F4-3152AD51CA1E}">
      <dgm:prSet/>
      <dgm:spPr/>
      <dgm:t>
        <a:bodyPr/>
        <a:lstStyle/>
        <a:p>
          <a:endParaRPr lang="th-TH"/>
        </a:p>
      </dgm:t>
    </dgm:pt>
    <dgm:pt modelId="{9EBB9C97-57A3-4937-8A3E-CE9B297F93BF}" type="sibTrans" cxnId="{8C155251-17E9-4077-96F4-3152AD51CA1E}">
      <dgm:prSet/>
      <dgm:spPr/>
      <dgm:t>
        <a:bodyPr/>
        <a:lstStyle/>
        <a:p>
          <a:endParaRPr lang="th-TH"/>
        </a:p>
      </dgm:t>
    </dgm:pt>
    <dgm:pt modelId="{EB8FDBB4-42C9-4A89-8AB6-B93DBA5DA751}">
      <dgm:prSet phldrT="[Text]" custT="1"/>
      <dgm:spPr/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รับผิดชอบเอง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52442A5A-9B1A-4FEA-B87F-A55B455CE740}" type="parTrans" cxnId="{7884CBC8-4377-442F-BBEF-E995E22052D9}">
      <dgm:prSet/>
      <dgm:spPr/>
      <dgm:t>
        <a:bodyPr/>
        <a:lstStyle/>
        <a:p>
          <a:endParaRPr lang="th-TH"/>
        </a:p>
      </dgm:t>
    </dgm:pt>
    <dgm:pt modelId="{96F4A250-2EA4-4C5D-8839-D5B567A4932C}" type="sibTrans" cxnId="{7884CBC8-4377-442F-BBEF-E995E22052D9}">
      <dgm:prSet/>
      <dgm:spPr/>
      <dgm:t>
        <a:bodyPr/>
        <a:lstStyle/>
        <a:p>
          <a:endParaRPr lang="th-TH"/>
        </a:p>
      </dgm:t>
    </dgm:pt>
    <dgm:pt modelId="{7D83A45D-5A87-43A6-BBE8-303F597A94F4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หลังจากปลูกถ่าย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006D826B-EF9C-4DF8-8723-DC07D50116EE}" type="parTrans" cxnId="{CDAAF6AD-BBCB-48B2-AD95-483689C7DEBE}">
      <dgm:prSet/>
      <dgm:spPr/>
      <dgm:t>
        <a:bodyPr/>
        <a:lstStyle/>
        <a:p>
          <a:endParaRPr lang="th-TH"/>
        </a:p>
      </dgm:t>
    </dgm:pt>
    <dgm:pt modelId="{D0008E7C-72E4-4730-94FC-78F48746B440}" type="sibTrans" cxnId="{CDAAF6AD-BBCB-48B2-AD95-483689C7DEBE}">
      <dgm:prSet/>
      <dgm:spPr/>
      <dgm:t>
        <a:bodyPr/>
        <a:lstStyle/>
        <a:p>
          <a:endParaRPr lang="th-TH"/>
        </a:p>
      </dgm:t>
    </dgm:pt>
    <dgm:pt modelId="{10363FFE-B46F-42E8-B8FD-6266693D8F5E}">
      <dgm:prSet phldrT="[Text]" custT="1"/>
      <dgm:spPr/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ผู้ป่วยนอก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711B08EA-BAA3-4B72-A9D9-DC193CB7C448}" type="parTrans" cxnId="{A9B453FA-F078-4AEE-88B2-AFA510032501}">
      <dgm:prSet/>
      <dgm:spPr/>
      <dgm:t>
        <a:bodyPr/>
        <a:lstStyle/>
        <a:p>
          <a:endParaRPr lang="th-TH"/>
        </a:p>
      </dgm:t>
    </dgm:pt>
    <dgm:pt modelId="{88D2ECCB-B2E8-4774-889F-D051F0745D06}" type="sibTrans" cxnId="{A9B453FA-F078-4AEE-88B2-AFA510032501}">
      <dgm:prSet/>
      <dgm:spPr/>
      <dgm:t>
        <a:bodyPr/>
        <a:lstStyle/>
        <a:p>
          <a:endParaRPr lang="th-TH"/>
        </a:p>
      </dgm:t>
    </dgm:pt>
    <dgm:pt modelId="{692B96FE-0D2D-47EC-8BA8-9A009953CE61}">
      <dgm:prSet phldrT="[Text]" custT="1"/>
      <dgm:spPr/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รับผิดชอบเอง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3B634919-48C0-4406-AE40-E9D17FFDE1B7}" type="parTrans" cxnId="{277395FE-67CC-4971-807F-D61D7E4C6D02}">
      <dgm:prSet/>
      <dgm:spPr/>
      <dgm:t>
        <a:bodyPr/>
        <a:lstStyle/>
        <a:p>
          <a:endParaRPr lang="th-TH"/>
        </a:p>
      </dgm:t>
    </dgm:pt>
    <dgm:pt modelId="{61E5AB44-D584-46DD-91A2-325D423E08DC}" type="sibTrans" cxnId="{277395FE-67CC-4971-807F-D61D7E4C6D02}">
      <dgm:prSet/>
      <dgm:spPr/>
      <dgm:t>
        <a:bodyPr/>
        <a:lstStyle/>
        <a:p>
          <a:endParaRPr lang="th-TH"/>
        </a:p>
      </dgm:t>
    </dgm:pt>
    <dgm:pt modelId="{0D11B05B-BE28-4886-AB7F-EA5FEDAAB321}" type="pres">
      <dgm:prSet presAssocID="{25576008-4C2B-42F1-8098-DF81D153ED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E5053A5-7B7A-40F8-BA51-307EE538F259}" type="pres">
      <dgm:prSet presAssocID="{7BAFB230-F61B-4A8F-9870-D470566F406E}" presName="composite" presStyleCnt="0"/>
      <dgm:spPr/>
      <dgm:t>
        <a:bodyPr/>
        <a:lstStyle/>
        <a:p>
          <a:endParaRPr lang="en-US"/>
        </a:p>
      </dgm:t>
    </dgm:pt>
    <dgm:pt modelId="{5627F692-F29A-408F-B46A-FC5A7A8780AD}" type="pres">
      <dgm:prSet presAssocID="{7BAFB230-F61B-4A8F-9870-D470566F406E}" presName="parTx" presStyleLbl="alignNode1" presStyleIdx="0" presStyleCnt="3" custLinFactNeighborX="-728" custLinFactNeighborY="12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7089838-DF74-4AB8-B390-318F6E1C3DFB}" type="pres">
      <dgm:prSet presAssocID="{7BAFB230-F61B-4A8F-9870-D470566F406E}" presName="desTx" presStyleLbl="alignAccFollowNode1" presStyleIdx="0" presStyleCnt="3" custLinFactNeighborX="-728" custLinFactNeighborY="3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AEFF838-7292-44FB-99B8-251905EA5E9B}" type="pres">
      <dgm:prSet presAssocID="{592C54DC-9FA8-450D-B92E-A5F263495DE5}" presName="space" presStyleCnt="0"/>
      <dgm:spPr/>
      <dgm:t>
        <a:bodyPr/>
        <a:lstStyle/>
        <a:p>
          <a:endParaRPr lang="en-US"/>
        </a:p>
      </dgm:t>
    </dgm:pt>
    <dgm:pt modelId="{21475472-9DB9-4EEA-A985-FBA28B6AB9FE}" type="pres">
      <dgm:prSet presAssocID="{5E53D50E-4745-46FA-BB5D-4CB455803D5E}" presName="composite" presStyleCnt="0"/>
      <dgm:spPr/>
      <dgm:t>
        <a:bodyPr/>
        <a:lstStyle/>
        <a:p>
          <a:endParaRPr lang="en-US"/>
        </a:p>
      </dgm:t>
    </dgm:pt>
    <dgm:pt modelId="{180DFA5E-4CC3-462A-9CA4-7CF50954CEE3}" type="pres">
      <dgm:prSet presAssocID="{5E53D50E-4745-46FA-BB5D-4CB455803D5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9B04197-084D-4604-9316-12BC2013A9A2}" type="pres">
      <dgm:prSet presAssocID="{5E53D50E-4745-46FA-BB5D-4CB455803D5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FCF10FE-24FD-4D5A-B266-06F8B9154574}" type="pres">
      <dgm:prSet presAssocID="{16F055F4-C0E9-4268-8084-90479FFEFDB9}" presName="space" presStyleCnt="0"/>
      <dgm:spPr/>
      <dgm:t>
        <a:bodyPr/>
        <a:lstStyle/>
        <a:p>
          <a:endParaRPr lang="en-US"/>
        </a:p>
      </dgm:t>
    </dgm:pt>
    <dgm:pt modelId="{89B8AF3C-8A35-4C78-9C82-5ED6AC06BB07}" type="pres">
      <dgm:prSet presAssocID="{7D83A45D-5A87-43A6-BBE8-303F597A94F4}" presName="composite" presStyleCnt="0"/>
      <dgm:spPr/>
      <dgm:t>
        <a:bodyPr/>
        <a:lstStyle/>
        <a:p>
          <a:endParaRPr lang="en-US"/>
        </a:p>
      </dgm:t>
    </dgm:pt>
    <dgm:pt modelId="{11AD340A-4005-4371-A6DD-54894F852ED0}" type="pres">
      <dgm:prSet presAssocID="{7D83A45D-5A87-43A6-BBE8-303F597A94F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C569E8D-3C9F-4A8F-B0DE-B48E9F781A58}" type="pres">
      <dgm:prSet presAssocID="{7D83A45D-5A87-43A6-BBE8-303F597A94F4}" presName="desTx" presStyleLbl="alignAccFollowNode1" presStyleIdx="2" presStyleCnt="3" custScaleY="1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C155251-17E9-4077-96F4-3152AD51CA1E}" srcId="{5E53D50E-4745-46FA-BB5D-4CB455803D5E}" destId="{BAF1AB76-E7F3-4D26-9522-4DEB428E554E}" srcOrd="0" destOrd="0" parTransId="{CA286716-B137-4EDB-B736-363BD898947A}" sibTransId="{9EBB9C97-57A3-4937-8A3E-CE9B297F93BF}"/>
    <dgm:cxn modelId="{7636AD9D-6D5A-4FEF-B878-5CD6FA33B144}" type="presOf" srcId="{7D83A45D-5A87-43A6-BBE8-303F597A94F4}" destId="{11AD340A-4005-4371-A6DD-54894F852ED0}" srcOrd="0" destOrd="0" presId="urn:microsoft.com/office/officeart/2005/8/layout/hList1"/>
    <dgm:cxn modelId="{0228ADFF-A705-4906-9788-DD3AC344A0B0}" type="presOf" srcId="{704F4978-BF91-41AF-A9C4-697EC274F3B1}" destId="{D7089838-DF74-4AB8-B390-318F6E1C3DFB}" srcOrd="0" destOrd="0" presId="urn:microsoft.com/office/officeart/2005/8/layout/hList1"/>
    <dgm:cxn modelId="{ECAC732C-FDBC-4A4A-A12C-EA1CBC4EEB5C}" type="presOf" srcId="{70FD164B-3589-49E8-96AD-A1ECDFC019E9}" destId="{D7089838-DF74-4AB8-B390-318F6E1C3DFB}" srcOrd="0" destOrd="1" presId="urn:microsoft.com/office/officeart/2005/8/layout/hList1"/>
    <dgm:cxn modelId="{CF0B9595-8EEF-4B79-B3C6-EB49F67E2E6B}" type="presOf" srcId="{25576008-4C2B-42F1-8098-DF81D153EDE1}" destId="{0D11B05B-BE28-4886-AB7F-EA5FEDAAB321}" srcOrd="0" destOrd="0" presId="urn:microsoft.com/office/officeart/2005/8/layout/hList1"/>
    <dgm:cxn modelId="{A9B453FA-F078-4AEE-88B2-AFA510032501}" srcId="{7D83A45D-5A87-43A6-BBE8-303F597A94F4}" destId="{10363FFE-B46F-42E8-B8FD-6266693D8F5E}" srcOrd="0" destOrd="0" parTransId="{711B08EA-BAA3-4B72-A9D9-DC193CB7C448}" sibTransId="{88D2ECCB-B2E8-4774-889F-D051F0745D06}"/>
    <dgm:cxn modelId="{14AFBE0A-7B0F-456A-B2A2-36B61338279D}" srcId="{25576008-4C2B-42F1-8098-DF81D153EDE1}" destId="{7BAFB230-F61B-4A8F-9870-D470566F406E}" srcOrd="0" destOrd="0" parTransId="{DB13188E-DABC-4CB4-A82F-DC288AF3DEFB}" sibTransId="{592C54DC-9FA8-450D-B92E-A5F263495DE5}"/>
    <dgm:cxn modelId="{2C423BFB-6DB2-4801-B568-751D1609106F}" type="presOf" srcId="{BAF1AB76-E7F3-4D26-9522-4DEB428E554E}" destId="{C9B04197-084D-4604-9316-12BC2013A9A2}" srcOrd="0" destOrd="0" presId="urn:microsoft.com/office/officeart/2005/8/layout/hList1"/>
    <dgm:cxn modelId="{EFC2A294-804E-4E0F-8583-DD3F7F7A6588}" type="presOf" srcId="{692B96FE-0D2D-47EC-8BA8-9A009953CE61}" destId="{8C569E8D-3C9F-4A8F-B0DE-B48E9F781A58}" srcOrd="0" destOrd="1" presId="urn:microsoft.com/office/officeart/2005/8/layout/hList1"/>
    <dgm:cxn modelId="{D5381D1C-AC03-41C0-BE78-296F1A45524A}" srcId="{7BAFB230-F61B-4A8F-9870-D470566F406E}" destId="{704F4978-BF91-41AF-A9C4-697EC274F3B1}" srcOrd="0" destOrd="0" parTransId="{FE73823D-1299-4CAC-95AB-24BD258AAEF7}" sibTransId="{DBD15E73-802B-473E-B069-EF81795AD918}"/>
    <dgm:cxn modelId="{0A3A86DB-6BA7-46F1-8659-7876B781328F}" srcId="{25576008-4C2B-42F1-8098-DF81D153EDE1}" destId="{5E53D50E-4745-46FA-BB5D-4CB455803D5E}" srcOrd="1" destOrd="0" parTransId="{65B2DF99-25C0-487B-BBAD-DCEDFDED7C49}" sibTransId="{16F055F4-C0E9-4268-8084-90479FFEFDB9}"/>
    <dgm:cxn modelId="{7884CBC8-4377-442F-BBEF-E995E22052D9}" srcId="{5E53D50E-4745-46FA-BB5D-4CB455803D5E}" destId="{EB8FDBB4-42C9-4A89-8AB6-B93DBA5DA751}" srcOrd="1" destOrd="0" parTransId="{52442A5A-9B1A-4FEA-B87F-A55B455CE740}" sibTransId="{96F4A250-2EA4-4C5D-8839-D5B567A4932C}"/>
    <dgm:cxn modelId="{A0B7DA55-F113-4FEA-887A-E05417DD9FD5}" type="presOf" srcId="{7BAFB230-F61B-4A8F-9870-D470566F406E}" destId="{5627F692-F29A-408F-B46A-FC5A7A8780AD}" srcOrd="0" destOrd="0" presId="urn:microsoft.com/office/officeart/2005/8/layout/hList1"/>
    <dgm:cxn modelId="{CDAAF6AD-BBCB-48B2-AD95-483689C7DEBE}" srcId="{25576008-4C2B-42F1-8098-DF81D153EDE1}" destId="{7D83A45D-5A87-43A6-BBE8-303F597A94F4}" srcOrd="2" destOrd="0" parTransId="{006D826B-EF9C-4DF8-8723-DC07D50116EE}" sibTransId="{D0008E7C-72E4-4730-94FC-78F48746B440}"/>
    <dgm:cxn modelId="{8C688604-BC2A-4D4C-A5C4-84D0CE542B42}" srcId="{7BAFB230-F61B-4A8F-9870-D470566F406E}" destId="{70FD164B-3589-49E8-96AD-A1ECDFC019E9}" srcOrd="1" destOrd="0" parTransId="{F6F34320-D077-41E0-9357-0C580BD5CA1E}" sibTransId="{04643AF1-A7C4-4115-ACA1-9AD81C4D6270}"/>
    <dgm:cxn modelId="{678422B6-4DE6-4B7F-8BEC-FFBFCD8A5968}" type="presOf" srcId="{EB8FDBB4-42C9-4A89-8AB6-B93DBA5DA751}" destId="{C9B04197-084D-4604-9316-12BC2013A9A2}" srcOrd="0" destOrd="1" presId="urn:microsoft.com/office/officeart/2005/8/layout/hList1"/>
    <dgm:cxn modelId="{FE7091CB-86CA-48EA-BE92-ACE11F1FB415}" type="presOf" srcId="{5E53D50E-4745-46FA-BB5D-4CB455803D5E}" destId="{180DFA5E-4CC3-462A-9CA4-7CF50954CEE3}" srcOrd="0" destOrd="0" presId="urn:microsoft.com/office/officeart/2005/8/layout/hList1"/>
    <dgm:cxn modelId="{7F12A00B-A506-4D20-8564-2E2B1832AE75}" type="presOf" srcId="{10363FFE-B46F-42E8-B8FD-6266693D8F5E}" destId="{8C569E8D-3C9F-4A8F-B0DE-B48E9F781A58}" srcOrd="0" destOrd="0" presId="urn:microsoft.com/office/officeart/2005/8/layout/hList1"/>
    <dgm:cxn modelId="{277395FE-67CC-4971-807F-D61D7E4C6D02}" srcId="{7D83A45D-5A87-43A6-BBE8-303F597A94F4}" destId="{692B96FE-0D2D-47EC-8BA8-9A009953CE61}" srcOrd="1" destOrd="0" parTransId="{3B634919-48C0-4406-AE40-E9D17FFDE1B7}" sibTransId="{61E5AB44-D584-46DD-91A2-325D423E08DC}"/>
    <dgm:cxn modelId="{8AFFF190-BB60-40B5-9EF8-E2F48C837A32}" type="presParOf" srcId="{0D11B05B-BE28-4886-AB7F-EA5FEDAAB321}" destId="{FE5053A5-7B7A-40F8-BA51-307EE538F259}" srcOrd="0" destOrd="0" presId="urn:microsoft.com/office/officeart/2005/8/layout/hList1"/>
    <dgm:cxn modelId="{53955A46-8AEF-4C37-8EAF-EBF35310A59C}" type="presParOf" srcId="{FE5053A5-7B7A-40F8-BA51-307EE538F259}" destId="{5627F692-F29A-408F-B46A-FC5A7A8780AD}" srcOrd="0" destOrd="0" presId="urn:microsoft.com/office/officeart/2005/8/layout/hList1"/>
    <dgm:cxn modelId="{BCE904A8-7F66-4385-87D5-45A04014F7EC}" type="presParOf" srcId="{FE5053A5-7B7A-40F8-BA51-307EE538F259}" destId="{D7089838-DF74-4AB8-B390-318F6E1C3DFB}" srcOrd="1" destOrd="0" presId="urn:microsoft.com/office/officeart/2005/8/layout/hList1"/>
    <dgm:cxn modelId="{1992526A-D35F-4803-A95C-3CB2D3F1D5B5}" type="presParOf" srcId="{0D11B05B-BE28-4886-AB7F-EA5FEDAAB321}" destId="{DAEFF838-7292-44FB-99B8-251905EA5E9B}" srcOrd="1" destOrd="0" presId="urn:microsoft.com/office/officeart/2005/8/layout/hList1"/>
    <dgm:cxn modelId="{9E1E0058-6C10-4F88-9EAF-D2A694C9218F}" type="presParOf" srcId="{0D11B05B-BE28-4886-AB7F-EA5FEDAAB321}" destId="{21475472-9DB9-4EEA-A985-FBA28B6AB9FE}" srcOrd="2" destOrd="0" presId="urn:microsoft.com/office/officeart/2005/8/layout/hList1"/>
    <dgm:cxn modelId="{96D400B7-C971-4398-B6FC-502F5C807FDC}" type="presParOf" srcId="{21475472-9DB9-4EEA-A985-FBA28B6AB9FE}" destId="{180DFA5E-4CC3-462A-9CA4-7CF50954CEE3}" srcOrd="0" destOrd="0" presId="urn:microsoft.com/office/officeart/2005/8/layout/hList1"/>
    <dgm:cxn modelId="{01DAF59D-6EE2-4C71-83A5-5DEE171686DE}" type="presParOf" srcId="{21475472-9DB9-4EEA-A985-FBA28B6AB9FE}" destId="{C9B04197-084D-4604-9316-12BC2013A9A2}" srcOrd="1" destOrd="0" presId="urn:microsoft.com/office/officeart/2005/8/layout/hList1"/>
    <dgm:cxn modelId="{16ADDEB0-8991-4FCC-A3D7-8CC9636ED6F0}" type="presParOf" srcId="{0D11B05B-BE28-4886-AB7F-EA5FEDAAB321}" destId="{7FCF10FE-24FD-4D5A-B266-06F8B9154574}" srcOrd="3" destOrd="0" presId="urn:microsoft.com/office/officeart/2005/8/layout/hList1"/>
    <dgm:cxn modelId="{B4BD2C05-04DB-4E8E-89DA-36E3F288BCE8}" type="presParOf" srcId="{0D11B05B-BE28-4886-AB7F-EA5FEDAAB321}" destId="{89B8AF3C-8A35-4C78-9C82-5ED6AC06BB07}" srcOrd="4" destOrd="0" presId="urn:microsoft.com/office/officeart/2005/8/layout/hList1"/>
    <dgm:cxn modelId="{A6B1FC25-8489-46E3-AF81-190B8574B4F8}" type="presParOf" srcId="{89B8AF3C-8A35-4C78-9C82-5ED6AC06BB07}" destId="{11AD340A-4005-4371-A6DD-54894F852ED0}" srcOrd="0" destOrd="0" presId="urn:microsoft.com/office/officeart/2005/8/layout/hList1"/>
    <dgm:cxn modelId="{1F601DB2-157F-46D0-9AEA-7649C109AFBF}" type="presParOf" srcId="{89B8AF3C-8A35-4C78-9C82-5ED6AC06BB07}" destId="{8C569E8D-3C9F-4A8F-B0DE-B48E9F781A5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A9E9C5A-D8D3-4B96-A137-0D19D4F561CC}" type="doc">
      <dgm:prSet loTypeId="urn:microsoft.com/office/officeart/2005/8/layout/lProcess1" loCatId="process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th-TH"/>
        </a:p>
      </dgm:t>
    </dgm:pt>
    <dgm:pt modelId="{4DD71B01-805F-4010-89D1-353D762DEFDA}">
      <dgm:prSet phldrT="[Text]" custT="1"/>
      <dgm:spPr>
        <a:solidFill>
          <a:srgbClr val="FF0066"/>
        </a:solidFill>
      </dgm:spPr>
      <dgm:t>
        <a:bodyPr/>
        <a:lstStyle/>
        <a:p>
          <a:r>
            <a: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ผู้มีสิทธิ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/</a:t>
          </a:r>
          <a:r>
            <a: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บุคคลในครอบครัว</a:t>
          </a:r>
          <a:endParaRPr lang="th-TH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FF92A2ED-90BF-4277-A60F-04CC93BC68E8}" type="parTrans" cxnId="{7DA48127-F3CC-493F-A4B5-7CAEC0C44A84}">
      <dgm:prSet/>
      <dgm:spPr/>
      <dgm:t>
        <a:bodyPr/>
        <a:lstStyle/>
        <a:p>
          <a:endParaRPr lang="th-TH"/>
        </a:p>
      </dgm:t>
    </dgm:pt>
    <dgm:pt modelId="{28576EDA-840C-487A-B8BF-0037E0E7C51A}" type="sibTrans" cxnId="{7DA48127-F3CC-493F-A4B5-7CAEC0C44A84}">
      <dgm:prSet/>
      <dgm:spPr/>
      <dgm:t>
        <a:bodyPr/>
        <a:lstStyle/>
        <a:p>
          <a:endParaRPr lang="th-TH"/>
        </a:p>
      </dgm:t>
    </dgm:pt>
    <dgm:pt modelId="{5244F216-C072-41CA-822E-4A47B5BE7323}">
      <dgm:prSet phldrT="[Text]" custT="1"/>
      <dgm:spPr>
        <a:solidFill>
          <a:srgbClr val="FF33CC">
            <a:alpha val="89804"/>
          </a:srgbClr>
        </a:solidFill>
      </dgm:spPr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ฐานข้อมูลต้องสมบูรณ์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8A8F815B-064D-435F-91B2-4E7360FE3E2D}" type="parTrans" cxnId="{87EF7BA1-81B8-42C9-81E4-28C9D034C82A}">
      <dgm:prSet/>
      <dgm:spPr/>
      <dgm:t>
        <a:bodyPr/>
        <a:lstStyle/>
        <a:p>
          <a:endParaRPr lang="th-TH"/>
        </a:p>
      </dgm:t>
    </dgm:pt>
    <dgm:pt modelId="{EE0C5DDA-107E-4D58-BA96-9F50D553D13E}" type="sibTrans" cxnId="{87EF7BA1-81B8-42C9-81E4-28C9D034C82A}">
      <dgm:prSet/>
      <dgm:spPr/>
      <dgm:t>
        <a:bodyPr/>
        <a:lstStyle/>
        <a:p>
          <a:endParaRPr lang="th-TH"/>
        </a:p>
      </dgm:t>
    </dgm:pt>
    <dgm:pt modelId="{A7FC87D2-1187-4C8A-97AA-DA7FC559B519}">
      <dgm:prSet phldrT="[Text]" custT="1"/>
      <dgm:spPr>
        <a:solidFill>
          <a:srgbClr val="FF99FF">
            <a:alpha val="89804"/>
          </a:srgbClr>
        </a:solidFill>
      </dgm:spPr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เข้ารับบริการตามปกติ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EB8CE8D5-1017-4E18-932F-A3A6FDC2EB9B}" type="parTrans" cxnId="{9BAEA95E-8081-47E8-A152-B7CE2D0C7A61}">
      <dgm:prSet/>
      <dgm:spPr/>
      <dgm:t>
        <a:bodyPr/>
        <a:lstStyle/>
        <a:p>
          <a:endParaRPr lang="th-TH"/>
        </a:p>
      </dgm:t>
    </dgm:pt>
    <dgm:pt modelId="{516EB8BC-73AA-4670-A489-13DBEFB86A5B}" type="sibTrans" cxnId="{9BAEA95E-8081-47E8-A152-B7CE2D0C7A61}">
      <dgm:prSet/>
      <dgm:spPr/>
      <dgm:t>
        <a:bodyPr/>
        <a:lstStyle/>
        <a:p>
          <a:endParaRPr lang="th-TH"/>
        </a:p>
      </dgm:t>
    </dgm:pt>
    <dgm:pt modelId="{1DC225F0-9EBC-421D-B467-312554199CA8}">
      <dgm:prSet phldrT="[Text]" custT="1"/>
      <dgm:spPr>
        <a:solidFill>
          <a:srgbClr val="FF0066"/>
        </a:solidFill>
      </dgm:spPr>
      <dgm:t>
        <a:bodyPr/>
        <a:lstStyle/>
        <a:p>
          <a:r>
            <a: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โรงพยาบาล</a:t>
          </a:r>
          <a:endParaRPr lang="th-TH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E2EB2126-54F7-42B3-BD54-8CA8DE5D952A}" type="parTrans" cxnId="{949584CB-C2F9-4270-A62E-CFEEC705EF4B}">
      <dgm:prSet/>
      <dgm:spPr/>
      <dgm:t>
        <a:bodyPr/>
        <a:lstStyle/>
        <a:p>
          <a:endParaRPr lang="th-TH"/>
        </a:p>
      </dgm:t>
    </dgm:pt>
    <dgm:pt modelId="{9A0F3EA5-110B-49C3-94AD-0C3F03C8749F}" type="sibTrans" cxnId="{949584CB-C2F9-4270-A62E-CFEEC705EF4B}">
      <dgm:prSet/>
      <dgm:spPr/>
      <dgm:t>
        <a:bodyPr/>
        <a:lstStyle/>
        <a:p>
          <a:endParaRPr lang="th-TH"/>
        </a:p>
      </dgm:t>
    </dgm:pt>
    <dgm:pt modelId="{DBD598BF-F6C5-4B65-8A49-4E2EF22354A2}">
      <dgm:prSet phldrT="[Text]" custT="1"/>
      <dgm:spPr>
        <a:solidFill>
          <a:srgbClr val="FF33CC">
            <a:alpha val="90000"/>
          </a:srgbClr>
        </a:solidFill>
      </dgm:spPr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ลงทะเบียนผู้มีสิทธิและผู้บริจาค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1BA5D15E-B440-46DD-86E1-1178545AAF98}" type="parTrans" cxnId="{F51C3D9F-B0EC-4A18-B59B-A87DBA2143B9}">
      <dgm:prSet/>
      <dgm:spPr/>
      <dgm:t>
        <a:bodyPr/>
        <a:lstStyle/>
        <a:p>
          <a:endParaRPr lang="th-TH"/>
        </a:p>
      </dgm:t>
    </dgm:pt>
    <dgm:pt modelId="{6D0EC96A-FD5D-4BA6-A1E4-76EE55B38689}" type="sibTrans" cxnId="{F51C3D9F-B0EC-4A18-B59B-A87DBA2143B9}">
      <dgm:prSet/>
      <dgm:spPr/>
      <dgm:t>
        <a:bodyPr/>
        <a:lstStyle/>
        <a:p>
          <a:endParaRPr lang="th-TH"/>
        </a:p>
      </dgm:t>
    </dgm:pt>
    <dgm:pt modelId="{08C90F13-302F-415B-8568-35112CA85A6A}">
      <dgm:prSet phldrT="[Text]" custT="1"/>
      <dgm:spPr>
        <a:solidFill>
          <a:srgbClr val="FF99FF">
            <a:alpha val="90000"/>
          </a:srgbClr>
        </a:solidFill>
      </dgm:spPr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ส่งเบิกตามหลักเกณฑ์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B2A868D8-9CEB-4010-A387-15D817CF34A3}" type="parTrans" cxnId="{9C6CAC83-E654-4332-B1AE-C895C7BE7429}">
      <dgm:prSet/>
      <dgm:spPr/>
      <dgm:t>
        <a:bodyPr/>
        <a:lstStyle/>
        <a:p>
          <a:endParaRPr lang="th-TH"/>
        </a:p>
      </dgm:t>
    </dgm:pt>
    <dgm:pt modelId="{3A51295C-97AE-4F4D-B042-3A03CB18D0A9}" type="sibTrans" cxnId="{9C6CAC83-E654-4332-B1AE-C895C7BE7429}">
      <dgm:prSet/>
      <dgm:spPr/>
      <dgm:t>
        <a:bodyPr/>
        <a:lstStyle/>
        <a:p>
          <a:endParaRPr lang="th-TH"/>
        </a:p>
      </dgm:t>
    </dgm:pt>
    <dgm:pt modelId="{A33BD0B0-31CC-46E4-A8B8-02D524545F72}" type="pres">
      <dgm:prSet presAssocID="{6A9E9C5A-D8D3-4B96-A137-0D19D4F561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321E3912-9090-4ED4-96FB-600D71727971}" type="pres">
      <dgm:prSet presAssocID="{4DD71B01-805F-4010-89D1-353D762DEFDA}" presName="vertFlow" presStyleCnt="0"/>
      <dgm:spPr/>
    </dgm:pt>
    <dgm:pt modelId="{D029B55A-603B-4273-B9DC-E185CC56E7AB}" type="pres">
      <dgm:prSet presAssocID="{4DD71B01-805F-4010-89D1-353D762DEFDA}" presName="header" presStyleLbl="node1" presStyleIdx="0" presStyleCnt="2"/>
      <dgm:spPr/>
      <dgm:t>
        <a:bodyPr/>
        <a:lstStyle/>
        <a:p>
          <a:endParaRPr lang="th-TH"/>
        </a:p>
      </dgm:t>
    </dgm:pt>
    <dgm:pt modelId="{21F500FC-9246-41C7-B87D-C8832FFBD01F}" type="pres">
      <dgm:prSet presAssocID="{8A8F815B-064D-435F-91B2-4E7360FE3E2D}" presName="parTrans" presStyleLbl="sibTrans2D1" presStyleIdx="0" presStyleCnt="4"/>
      <dgm:spPr/>
      <dgm:t>
        <a:bodyPr/>
        <a:lstStyle/>
        <a:p>
          <a:endParaRPr lang="th-TH"/>
        </a:p>
      </dgm:t>
    </dgm:pt>
    <dgm:pt modelId="{7CCAE79D-C82E-492F-BD8B-6F6851A9D2F8}" type="pres">
      <dgm:prSet presAssocID="{5244F216-C072-41CA-822E-4A47B5BE7323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A87EFE1-1EDF-4DE7-AF0D-0D3D0D577283}" type="pres">
      <dgm:prSet presAssocID="{EE0C5DDA-107E-4D58-BA96-9F50D553D13E}" presName="sibTrans" presStyleLbl="sibTrans2D1" presStyleIdx="1" presStyleCnt="4"/>
      <dgm:spPr/>
      <dgm:t>
        <a:bodyPr/>
        <a:lstStyle/>
        <a:p>
          <a:endParaRPr lang="th-TH"/>
        </a:p>
      </dgm:t>
    </dgm:pt>
    <dgm:pt modelId="{A8C8646C-8867-4F09-A23E-76FE6A0DA123}" type="pres">
      <dgm:prSet presAssocID="{A7FC87D2-1187-4C8A-97AA-DA7FC559B519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0861E30-04AE-4EF2-92D1-CE115F014D1C}" type="pres">
      <dgm:prSet presAssocID="{4DD71B01-805F-4010-89D1-353D762DEFDA}" presName="hSp" presStyleCnt="0"/>
      <dgm:spPr/>
    </dgm:pt>
    <dgm:pt modelId="{8F399117-1D34-47B8-B9D5-DD339AC28E86}" type="pres">
      <dgm:prSet presAssocID="{1DC225F0-9EBC-421D-B467-312554199CA8}" presName="vertFlow" presStyleCnt="0"/>
      <dgm:spPr/>
    </dgm:pt>
    <dgm:pt modelId="{EDEBD0BB-3317-4312-81A1-EB92D1D4BAD0}" type="pres">
      <dgm:prSet presAssocID="{1DC225F0-9EBC-421D-B467-312554199CA8}" presName="header" presStyleLbl="node1" presStyleIdx="1" presStyleCnt="2"/>
      <dgm:spPr/>
      <dgm:t>
        <a:bodyPr/>
        <a:lstStyle/>
        <a:p>
          <a:endParaRPr lang="th-TH"/>
        </a:p>
      </dgm:t>
    </dgm:pt>
    <dgm:pt modelId="{083AAF55-E71C-436A-968B-572DA3068BA6}" type="pres">
      <dgm:prSet presAssocID="{1BA5D15E-B440-46DD-86E1-1178545AAF98}" presName="parTrans" presStyleLbl="sibTrans2D1" presStyleIdx="2" presStyleCnt="4"/>
      <dgm:spPr/>
      <dgm:t>
        <a:bodyPr/>
        <a:lstStyle/>
        <a:p>
          <a:endParaRPr lang="th-TH"/>
        </a:p>
      </dgm:t>
    </dgm:pt>
    <dgm:pt modelId="{5667A0E4-3C12-4D8D-9B79-F5797EEBCD80}" type="pres">
      <dgm:prSet presAssocID="{DBD598BF-F6C5-4B65-8A49-4E2EF22354A2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BA661EF-C42B-4261-9692-5316E05994A7}" type="pres">
      <dgm:prSet presAssocID="{6D0EC96A-FD5D-4BA6-A1E4-76EE55B38689}" presName="sibTrans" presStyleLbl="sibTrans2D1" presStyleIdx="3" presStyleCnt="4"/>
      <dgm:spPr/>
      <dgm:t>
        <a:bodyPr/>
        <a:lstStyle/>
        <a:p>
          <a:endParaRPr lang="th-TH"/>
        </a:p>
      </dgm:t>
    </dgm:pt>
    <dgm:pt modelId="{77A9C62E-9F27-4672-8979-04856538F6C5}" type="pres">
      <dgm:prSet presAssocID="{08C90F13-302F-415B-8568-35112CA85A6A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8215BC9-1A9F-4AAF-833F-A028C01C5529}" type="presOf" srcId="{5244F216-C072-41CA-822E-4A47B5BE7323}" destId="{7CCAE79D-C82E-492F-BD8B-6F6851A9D2F8}" srcOrd="0" destOrd="0" presId="urn:microsoft.com/office/officeart/2005/8/layout/lProcess1"/>
    <dgm:cxn modelId="{9C6CAC83-E654-4332-B1AE-C895C7BE7429}" srcId="{1DC225F0-9EBC-421D-B467-312554199CA8}" destId="{08C90F13-302F-415B-8568-35112CA85A6A}" srcOrd="1" destOrd="0" parTransId="{B2A868D8-9CEB-4010-A387-15D817CF34A3}" sibTransId="{3A51295C-97AE-4F4D-B042-3A03CB18D0A9}"/>
    <dgm:cxn modelId="{4F8FB0F3-226F-4BB1-930C-C1783D3DCF44}" type="presOf" srcId="{6D0EC96A-FD5D-4BA6-A1E4-76EE55B38689}" destId="{5BA661EF-C42B-4261-9692-5316E05994A7}" srcOrd="0" destOrd="0" presId="urn:microsoft.com/office/officeart/2005/8/layout/lProcess1"/>
    <dgm:cxn modelId="{87EF7BA1-81B8-42C9-81E4-28C9D034C82A}" srcId="{4DD71B01-805F-4010-89D1-353D762DEFDA}" destId="{5244F216-C072-41CA-822E-4A47B5BE7323}" srcOrd="0" destOrd="0" parTransId="{8A8F815B-064D-435F-91B2-4E7360FE3E2D}" sibTransId="{EE0C5DDA-107E-4D58-BA96-9F50D553D13E}"/>
    <dgm:cxn modelId="{127C4306-5CA8-4397-BCB4-27A067AB399D}" type="presOf" srcId="{6A9E9C5A-D8D3-4B96-A137-0D19D4F561CC}" destId="{A33BD0B0-31CC-46E4-A8B8-02D524545F72}" srcOrd="0" destOrd="0" presId="urn:microsoft.com/office/officeart/2005/8/layout/lProcess1"/>
    <dgm:cxn modelId="{61772EEC-2A56-4C1D-B8E8-22164F3D94A7}" type="presOf" srcId="{4DD71B01-805F-4010-89D1-353D762DEFDA}" destId="{D029B55A-603B-4273-B9DC-E185CC56E7AB}" srcOrd="0" destOrd="0" presId="urn:microsoft.com/office/officeart/2005/8/layout/lProcess1"/>
    <dgm:cxn modelId="{B2AECA4C-4B31-4DF2-A850-0CDD51997CAE}" type="presOf" srcId="{08C90F13-302F-415B-8568-35112CA85A6A}" destId="{77A9C62E-9F27-4672-8979-04856538F6C5}" srcOrd="0" destOrd="0" presId="urn:microsoft.com/office/officeart/2005/8/layout/lProcess1"/>
    <dgm:cxn modelId="{5DD9A004-15C4-4712-8151-6B9B82C82077}" type="presOf" srcId="{1DC225F0-9EBC-421D-B467-312554199CA8}" destId="{EDEBD0BB-3317-4312-81A1-EB92D1D4BAD0}" srcOrd="0" destOrd="0" presId="urn:microsoft.com/office/officeart/2005/8/layout/lProcess1"/>
    <dgm:cxn modelId="{E05B3BC2-1A4D-4F69-9F90-1ACCD9304AEF}" type="presOf" srcId="{EE0C5DDA-107E-4D58-BA96-9F50D553D13E}" destId="{5A87EFE1-1EDF-4DE7-AF0D-0D3D0D577283}" srcOrd="0" destOrd="0" presId="urn:microsoft.com/office/officeart/2005/8/layout/lProcess1"/>
    <dgm:cxn modelId="{CA8BEF39-71C1-43D1-A957-6D3AE0DF9350}" type="presOf" srcId="{A7FC87D2-1187-4C8A-97AA-DA7FC559B519}" destId="{A8C8646C-8867-4F09-A23E-76FE6A0DA123}" srcOrd="0" destOrd="0" presId="urn:microsoft.com/office/officeart/2005/8/layout/lProcess1"/>
    <dgm:cxn modelId="{6E340717-0054-421F-8099-70548D554E85}" type="presOf" srcId="{1BA5D15E-B440-46DD-86E1-1178545AAF98}" destId="{083AAF55-E71C-436A-968B-572DA3068BA6}" srcOrd="0" destOrd="0" presId="urn:microsoft.com/office/officeart/2005/8/layout/lProcess1"/>
    <dgm:cxn modelId="{9BAEA95E-8081-47E8-A152-B7CE2D0C7A61}" srcId="{4DD71B01-805F-4010-89D1-353D762DEFDA}" destId="{A7FC87D2-1187-4C8A-97AA-DA7FC559B519}" srcOrd="1" destOrd="0" parTransId="{EB8CE8D5-1017-4E18-932F-A3A6FDC2EB9B}" sibTransId="{516EB8BC-73AA-4670-A489-13DBEFB86A5B}"/>
    <dgm:cxn modelId="{62E78418-AAD6-4CE3-AA06-50C1379FAB68}" type="presOf" srcId="{8A8F815B-064D-435F-91B2-4E7360FE3E2D}" destId="{21F500FC-9246-41C7-B87D-C8832FFBD01F}" srcOrd="0" destOrd="0" presId="urn:microsoft.com/office/officeart/2005/8/layout/lProcess1"/>
    <dgm:cxn modelId="{F51C3D9F-B0EC-4A18-B59B-A87DBA2143B9}" srcId="{1DC225F0-9EBC-421D-B467-312554199CA8}" destId="{DBD598BF-F6C5-4B65-8A49-4E2EF22354A2}" srcOrd="0" destOrd="0" parTransId="{1BA5D15E-B440-46DD-86E1-1178545AAF98}" sibTransId="{6D0EC96A-FD5D-4BA6-A1E4-76EE55B38689}"/>
    <dgm:cxn modelId="{7DA48127-F3CC-493F-A4B5-7CAEC0C44A84}" srcId="{6A9E9C5A-D8D3-4B96-A137-0D19D4F561CC}" destId="{4DD71B01-805F-4010-89D1-353D762DEFDA}" srcOrd="0" destOrd="0" parTransId="{FF92A2ED-90BF-4277-A60F-04CC93BC68E8}" sibTransId="{28576EDA-840C-487A-B8BF-0037E0E7C51A}"/>
    <dgm:cxn modelId="{949584CB-C2F9-4270-A62E-CFEEC705EF4B}" srcId="{6A9E9C5A-D8D3-4B96-A137-0D19D4F561CC}" destId="{1DC225F0-9EBC-421D-B467-312554199CA8}" srcOrd="1" destOrd="0" parTransId="{E2EB2126-54F7-42B3-BD54-8CA8DE5D952A}" sibTransId="{9A0F3EA5-110B-49C3-94AD-0C3F03C8749F}"/>
    <dgm:cxn modelId="{C6CE05A7-6B83-4C05-966D-DC7BD1B5625A}" type="presOf" srcId="{DBD598BF-F6C5-4B65-8A49-4E2EF22354A2}" destId="{5667A0E4-3C12-4D8D-9B79-F5797EEBCD80}" srcOrd="0" destOrd="0" presId="urn:microsoft.com/office/officeart/2005/8/layout/lProcess1"/>
    <dgm:cxn modelId="{E87AE2B6-AB82-467A-84B4-133BB9D208E1}" type="presParOf" srcId="{A33BD0B0-31CC-46E4-A8B8-02D524545F72}" destId="{321E3912-9090-4ED4-96FB-600D71727971}" srcOrd="0" destOrd="0" presId="urn:microsoft.com/office/officeart/2005/8/layout/lProcess1"/>
    <dgm:cxn modelId="{C418F1B5-EBCA-4262-B1BC-A2DC1FA53DE2}" type="presParOf" srcId="{321E3912-9090-4ED4-96FB-600D71727971}" destId="{D029B55A-603B-4273-B9DC-E185CC56E7AB}" srcOrd="0" destOrd="0" presId="urn:microsoft.com/office/officeart/2005/8/layout/lProcess1"/>
    <dgm:cxn modelId="{733B3EE3-FC1C-481C-B04A-1270AEE53FEF}" type="presParOf" srcId="{321E3912-9090-4ED4-96FB-600D71727971}" destId="{21F500FC-9246-41C7-B87D-C8832FFBD01F}" srcOrd="1" destOrd="0" presId="urn:microsoft.com/office/officeart/2005/8/layout/lProcess1"/>
    <dgm:cxn modelId="{94BED598-2D84-4799-96B0-C22F21A04B86}" type="presParOf" srcId="{321E3912-9090-4ED4-96FB-600D71727971}" destId="{7CCAE79D-C82E-492F-BD8B-6F6851A9D2F8}" srcOrd="2" destOrd="0" presId="urn:microsoft.com/office/officeart/2005/8/layout/lProcess1"/>
    <dgm:cxn modelId="{91162DD5-6A8A-4D08-9507-0BF8389E58D3}" type="presParOf" srcId="{321E3912-9090-4ED4-96FB-600D71727971}" destId="{5A87EFE1-1EDF-4DE7-AF0D-0D3D0D577283}" srcOrd="3" destOrd="0" presId="urn:microsoft.com/office/officeart/2005/8/layout/lProcess1"/>
    <dgm:cxn modelId="{EA2F8BE0-1A12-4285-A5B9-E5A8CEB4F109}" type="presParOf" srcId="{321E3912-9090-4ED4-96FB-600D71727971}" destId="{A8C8646C-8867-4F09-A23E-76FE6A0DA123}" srcOrd="4" destOrd="0" presId="urn:microsoft.com/office/officeart/2005/8/layout/lProcess1"/>
    <dgm:cxn modelId="{DA4E43B5-3771-4758-B505-87317ECF408C}" type="presParOf" srcId="{A33BD0B0-31CC-46E4-A8B8-02D524545F72}" destId="{60861E30-04AE-4EF2-92D1-CE115F014D1C}" srcOrd="1" destOrd="0" presId="urn:microsoft.com/office/officeart/2005/8/layout/lProcess1"/>
    <dgm:cxn modelId="{BA509CE8-E784-4C06-A160-D6A691DBCD99}" type="presParOf" srcId="{A33BD0B0-31CC-46E4-A8B8-02D524545F72}" destId="{8F399117-1D34-47B8-B9D5-DD339AC28E86}" srcOrd="2" destOrd="0" presId="urn:microsoft.com/office/officeart/2005/8/layout/lProcess1"/>
    <dgm:cxn modelId="{25AC4A3A-1490-4540-9B6A-C04EDFE1FFB4}" type="presParOf" srcId="{8F399117-1D34-47B8-B9D5-DD339AC28E86}" destId="{EDEBD0BB-3317-4312-81A1-EB92D1D4BAD0}" srcOrd="0" destOrd="0" presId="urn:microsoft.com/office/officeart/2005/8/layout/lProcess1"/>
    <dgm:cxn modelId="{1CA3E405-343D-4FB5-9CFC-7ED08E341A4F}" type="presParOf" srcId="{8F399117-1D34-47B8-B9D5-DD339AC28E86}" destId="{083AAF55-E71C-436A-968B-572DA3068BA6}" srcOrd="1" destOrd="0" presId="urn:microsoft.com/office/officeart/2005/8/layout/lProcess1"/>
    <dgm:cxn modelId="{249F0504-432A-47C5-BFF0-BC16B59DA3BB}" type="presParOf" srcId="{8F399117-1D34-47B8-B9D5-DD339AC28E86}" destId="{5667A0E4-3C12-4D8D-9B79-F5797EEBCD80}" srcOrd="2" destOrd="0" presId="urn:microsoft.com/office/officeart/2005/8/layout/lProcess1"/>
    <dgm:cxn modelId="{296A80AE-C5DB-4DD6-BC72-DD7F7894927B}" type="presParOf" srcId="{8F399117-1D34-47B8-B9D5-DD339AC28E86}" destId="{5BA661EF-C42B-4261-9692-5316E05994A7}" srcOrd="3" destOrd="0" presId="urn:microsoft.com/office/officeart/2005/8/layout/lProcess1"/>
    <dgm:cxn modelId="{FF74467A-583E-4FFA-9497-73C82478F2C2}" type="presParOf" srcId="{8F399117-1D34-47B8-B9D5-DD339AC28E86}" destId="{77A9C62E-9F27-4672-8979-04856538F6C5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8420A0B-46A0-4D23-B997-A4877ECB8C6C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19171D-45D5-4EA8-961B-707FE9E409B1}">
      <dgm:prSet phldrT="[Text]" custT="1"/>
      <dgm:spPr>
        <a:solidFill>
          <a:srgbClr val="002060"/>
        </a:solidFill>
      </dgm:spPr>
      <dgm:t>
        <a:bodyPr/>
        <a:lstStyle/>
        <a:p>
          <a:r>
            <a: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เดิม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E0A775CC-A62F-4248-AE60-2E9F64CC586D}" type="parTrans" cxnId="{AC733DD9-6861-4CE2-9484-60F10ECF8809}">
      <dgm:prSet/>
      <dgm:spPr/>
      <dgm:t>
        <a:bodyPr/>
        <a:lstStyle/>
        <a:p>
          <a:endParaRPr lang="en-US"/>
        </a:p>
      </dgm:t>
    </dgm:pt>
    <dgm:pt modelId="{86B70DAF-B7C8-4D12-BACB-E2DEE11ACB4C}" type="sibTrans" cxnId="{AC733DD9-6861-4CE2-9484-60F10ECF8809}">
      <dgm:prSet/>
      <dgm:spPr/>
      <dgm:t>
        <a:bodyPr/>
        <a:lstStyle/>
        <a:p>
          <a:endParaRPr lang="en-US"/>
        </a:p>
      </dgm:t>
    </dgm:pt>
    <dgm:pt modelId="{C9759EFE-6328-4CED-9911-158B814183D2}">
      <dgm:prSet phldrT="[Text]" custT="1"/>
      <dgm:spPr>
        <a:solidFill>
          <a:srgbClr val="002060"/>
        </a:solidFill>
      </dgm:spPr>
      <dgm:t>
        <a:bodyPr/>
        <a:lstStyle/>
        <a:p>
          <a:r>
            <a: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ใหม่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72795E28-5238-447E-8542-8E2E99140E18}" type="parTrans" cxnId="{CB244FB5-8511-49FC-87F6-0853763CB437}">
      <dgm:prSet/>
      <dgm:spPr/>
      <dgm:t>
        <a:bodyPr/>
        <a:lstStyle/>
        <a:p>
          <a:endParaRPr lang="en-US"/>
        </a:p>
      </dgm:t>
    </dgm:pt>
    <dgm:pt modelId="{67319580-E5ED-444F-9A96-BE51BF86956A}" type="sibTrans" cxnId="{CB244FB5-8511-49FC-87F6-0853763CB437}">
      <dgm:prSet/>
      <dgm:spPr/>
      <dgm:t>
        <a:bodyPr/>
        <a:lstStyle/>
        <a:p>
          <a:endParaRPr lang="en-US"/>
        </a:p>
      </dgm:t>
    </dgm:pt>
    <dgm:pt modelId="{32DFE0D0-30D1-4518-A3DE-857EF4164E1F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h-TH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ห้ามคิดค่าห้องและค่าอาหารกรณีเด็กแรกเกิดไม่ได้เจ็บป่วย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9B8481FC-E8BB-44F1-8BC0-3C160A05C1FF}" type="parTrans" cxnId="{1B8202FB-F417-484F-838F-C06FEE40BD08}">
      <dgm:prSet/>
      <dgm:spPr/>
      <dgm:t>
        <a:bodyPr/>
        <a:lstStyle/>
        <a:p>
          <a:endParaRPr lang="en-US"/>
        </a:p>
      </dgm:t>
    </dgm:pt>
    <dgm:pt modelId="{0425C035-7229-4DA8-A8AE-CFF7C4766DA5}" type="sibTrans" cxnId="{1B8202FB-F417-484F-838F-C06FEE40BD08}">
      <dgm:prSet/>
      <dgm:spPr/>
      <dgm:t>
        <a:bodyPr/>
        <a:lstStyle/>
        <a:p>
          <a:endParaRPr lang="en-US"/>
        </a:p>
      </dgm:t>
    </dgm:pt>
    <dgm:pt modelId="{C5E46EBB-12D9-4BBE-8E31-28D83E44DC8C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h-TH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กรณีเด็กเจ็บป่วย ให้ใช้หนังสือรับรองการมีสิทธิรับเงินค่ารักษาพยาบาล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29086E14-FFB2-4DAE-8CF7-8AEBB639F55B}" type="parTrans" cxnId="{DA47F819-16B4-4898-96C3-331B41F401C0}">
      <dgm:prSet/>
      <dgm:spPr/>
      <dgm:t>
        <a:bodyPr/>
        <a:lstStyle/>
        <a:p>
          <a:endParaRPr lang="en-US"/>
        </a:p>
      </dgm:t>
    </dgm:pt>
    <dgm:pt modelId="{D33582C0-F0A7-4B6B-B108-C5EACD389583}" type="sibTrans" cxnId="{DA47F819-16B4-4898-96C3-331B41F401C0}">
      <dgm:prSet/>
      <dgm:spPr/>
      <dgm:t>
        <a:bodyPr/>
        <a:lstStyle/>
        <a:p>
          <a:endParaRPr lang="en-US"/>
        </a:p>
      </dgm:t>
    </dgm:pt>
    <dgm:pt modelId="{C155A785-378C-4F53-B81B-8318406FF759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h-TH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ส่งเบิกแยกจากมารดาทั้งกรณีที่ป่วยและไม่ป่วย ตาม </a:t>
          </a:r>
          <a:r>
            <a:rPr lang="en-US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DRGs</a:t>
          </a:r>
          <a:endParaRPr lang="en-US" sz="2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3BBDA949-44E1-4636-A3D0-D18949899E53}" type="parTrans" cxnId="{54F73BD6-7604-4AF9-BCDB-13A07B99B535}">
      <dgm:prSet/>
      <dgm:spPr/>
      <dgm:t>
        <a:bodyPr/>
        <a:lstStyle/>
        <a:p>
          <a:endParaRPr lang="en-US"/>
        </a:p>
      </dgm:t>
    </dgm:pt>
    <dgm:pt modelId="{F887BDB4-9B7B-4AA5-91FC-0ACB7C8C1DF6}" type="sibTrans" cxnId="{54F73BD6-7604-4AF9-BCDB-13A07B99B535}">
      <dgm:prSet/>
      <dgm:spPr/>
      <dgm:t>
        <a:bodyPr/>
        <a:lstStyle/>
        <a:p>
          <a:endParaRPr lang="en-US"/>
        </a:p>
      </dgm:t>
    </dgm:pt>
    <dgm:pt modelId="{947D6C74-BC24-49BF-A4FA-EEE7A267DB66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h-TH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ห้ามคิดค่าห้องและค่าอาหารกรณีเด็กแรกเกิดไม่ได้เจ็บป่วย</a:t>
          </a:r>
          <a:endParaRPr lang="en-US" sz="2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FFDA24B4-FAA7-48C0-9A23-95EA06E55EA1}" type="parTrans" cxnId="{21A1FF54-B12C-48AE-84F9-15407761D65C}">
      <dgm:prSet/>
      <dgm:spPr/>
      <dgm:t>
        <a:bodyPr/>
        <a:lstStyle/>
        <a:p>
          <a:endParaRPr lang="en-US"/>
        </a:p>
      </dgm:t>
    </dgm:pt>
    <dgm:pt modelId="{937EF210-47F1-4E74-8950-649668F2053E}" type="sibTrans" cxnId="{21A1FF54-B12C-48AE-84F9-15407761D65C}">
      <dgm:prSet/>
      <dgm:spPr/>
      <dgm:t>
        <a:bodyPr/>
        <a:lstStyle/>
        <a:p>
          <a:endParaRPr lang="en-US"/>
        </a:p>
      </dgm:t>
    </dgm:pt>
    <dgm:pt modelId="{A344862B-4349-4940-B01C-CBD28A602C16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h-TH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ผู้มีสิทธิกรอกแบบแจ้งการขอใช้สิทธิรับเงินสวัสดิการเกี่ยวกับ                   การรักษาพยาบาลให้กับบุตร (แบบ 7141)</a:t>
          </a:r>
        </a:p>
      </dgm:t>
    </dgm:pt>
    <dgm:pt modelId="{BCB1036F-7BE8-4FD8-A257-C42C8BA6B7B4}" type="parTrans" cxnId="{BE63F4B9-AA3A-4137-9EE0-56B4D95DAD8B}">
      <dgm:prSet/>
      <dgm:spPr/>
      <dgm:t>
        <a:bodyPr/>
        <a:lstStyle/>
        <a:p>
          <a:endParaRPr lang="en-US"/>
        </a:p>
      </dgm:t>
    </dgm:pt>
    <dgm:pt modelId="{5F52D8ED-B3DC-48DE-ADDF-7284469C6630}" type="sibTrans" cxnId="{BE63F4B9-AA3A-4137-9EE0-56B4D95DAD8B}">
      <dgm:prSet/>
      <dgm:spPr/>
      <dgm:t>
        <a:bodyPr/>
        <a:lstStyle/>
        <a:p>
          <a:endParaRPr lang="en-US"/>
        </a:p>
      </dgm:t>
    </dgm:pt>
    <dgm:pt modelId="{CE444031-F985-47E6-9F1C-15EF6DF8B294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h-TH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สถานพยาบาลขอเลขอนุมัติผ่านระบบเครือข่ายอินเตอร์เน็ต</a:t>
          </a:r>
          <a:endParaRPr lang="en-US" sz="2800" b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7C419072-54AB-4324-A605-EE86AE7ED239}" type="parTrans" cxnId="{23BA9764-604A-43F6-9D12-39DEDB3B1535}">
      <dgm:prSet/>
      <dgm:spPr/>
      <dgm:t>
        <a:bodyPr/>
        <a:lstStyle/>
        <a:p>
          <a:endParaRPr lang="en-US"/>
        </a:p>
      </dgm:t>
    </dgm:pt>
    <dgm:pt modelId="{E6DE5858-94B1-4A84-837A-A93EBF1EE5A6}" type="sibTrans" cxnId="{23BA9764-604A-43F6-9D12-39DEDB3B1535}">
      <dgm:prSet/>
      <dgm:spPr/>
      <dgm:t>
        <a:bodyPr/>
        <a:lstStyle/>
        <a:p>
          <a:endParaRPr lang="en-US"/>
        </a:p>
      </dgm:t>
    </dgm:pt>
    <dgm:pt modelId="{AAA0C481-3F70-458E-A12D-26E260B97FD4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h-TH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กรณีเด็กไม่ได้ป่วย ให้ใช้เลขอนุมัติผ่านเครือข่ายอินเตอร์เน็ตของมารดา     แยกเบิกจากมารดาตาม </a:t>
          </a:r>
          <a:r>
            <a: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DRGs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D72E412B-B0B1-4802-9560-646C3F646D81}" type="parTrans" cxnId="{B784C4B0-3AA4-4D58-A566-2A5399FA18F9}">
      <dgm:prSet/>
      <dgm:spPr/>
      <dgm:t>
        <a:bodyPr/>
        <a:lstStyle/>
        <a:p>
          <a:endParaRPr lang="en-US"/>
        </a:p>
      </dgm:t>
    </dgm:pt>
    <dgm:pt modelId="{AF026DAD-68E1-4E3C-A4CE-F4EEEC869E7A}" type="sibTrans" cxnId="{B784C4B0-3AA4-4D58-A566-2A5399FA18F9}">
      <dgm:prSet/>
      <dgm:spPr/>
      <dgm:t>
        <a:bodyPr/>
        <a:lstStyle/>
        <a:p>
          <a:endParaRPr lang="en-US"/>
        </a:p>
      </dgm:t>
    </dgm:pt>
    <dgm:pt modelId="{7968454F-64C6-4A8F-9B34-FF62ED163947}" type="pres">
      <dgm:prSet presAssocID="{68420A0B-46A0-4D23-B997-A4877ECB8C6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7486B1-D25A-47F3-9879-E9139E8A742D}" type="pres">
      <dgm:prSet presAssocID="{7B19171D-45D5-4EA8-961B-707FE9E409B1}" presName="parentLin" presStyleCnt="0"/>
      <dgm:spPr/>
    </dgm:pt>
    <dgm:pt modelId="{094DE662-10F9-4BB9-80DC-0A32CCEFE0A6}" type="pres">
      <dgm:prSet presAssocID="{7B19171D-45D5-4EA8-961B-707FE9E409B1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D66E5680-D969-4743-BBDF-F518068C2073}" type="pres">
      <dgm:prSet presAssocID="{7B19171D-45D5-4EA8-961B-707FE9E409B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EC1C1F-C71A-4088-9FDC-6F0027BE2BD6}" type="pres">
      <dgm:prSet presAssocID="{7B19171D-45D5-4EA8-961B-707FE9E409B1}" presName="negativeSpace" presStyleCnt="0"/>
      <dgm:spPr/>
    </dgm:pt>
    <dgm:pt modelId="{A55CF467-99EC-445A-A8F8-75B4A2DB9AA1}" type="pres">
      <dgm:prSet presAssocID="{7B19171D-45D5-4EA8-961B-707FE9E409B1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A0C03-EC1F-40AB-940F-B43DBAC55B2F}" type="pres">
      <dgm:prSet presAssocID="{86B70DAF-B7C8-4D12-BACB-E2DEE11ACB4C}" presName="spaceBetweenRectangles" presStyleCnt="0"/>
      <dgm:spPr/>
    </dgm:pt>
    <dgm:pt modelId="{3830547E-36AA-4C4A-BDDA-42DD9BF5FAE6}" type="pres">
      <dgm:prSet presAssocID="{C9759EFE-6328-4CED-9911-158B814183D2}" presName="parentLin" presStyleCnt="0"/>
      <dgm:spPr/>
    </dgm:pt>
    <dgm:pt modelId="{5B7DE0F9-856B-4276-B006-30C839654EC5}" type="pres">
      <dgm:prSet presAssocID="{C9759EFE-6328-4CED-9911-158B814183D2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92406BA3-7A62-46A7-ACB3-246C9E7956B8}" type="pres">
      <dgm:prSet presAssocID="{C9759EFE-6328-4CED-9911-158B814183D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DBC83C-2332-4C52-912D-A8C659E53C59}" type="pres">
      <dgm:prSet presAssocID="{C9759EFE-6328-4CED-9911-158B814183D2}" presName="negativeSpace" presStyleCnt="0"/>
      <dgm:spPr/>
    </dgm:pt>
    <dgm:pt modelId="{648FEC57-0F5D-419A-A3D6-62E8086A01F3}" type="pres">
      <dgm:prSet presAssocID="{C9759EFE-6328-4CED-9911-158B814183D2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2F977C-604C-4D01-A384-09D5E3D164D9}" type="presOf" srcId="{A344862B-4349-4940-B01C-CBD28A602C16}" destId="{648FEC57-0F5D-419A-A3D6-62E8086A01F3}" srcOrd="0" destOrd="2" presId="urn:microsoft.com/office/officeart/2005/8/layout/list1"/>
    <dgm:cxn modelId="{23BA9764-604A-43F6-9D12-39DEDB3B1535}" srcId="{C9759EFE-6328-4CED-9911-158B814183D2}" destId="{CE444031-F985-47E6-9F1C-15EF6DF8B294}" srcOrd="3" destOrd="0" parTransId="{7C419072-54AB-4324-A605-EE86AE7ED239}" sibTransId="{E6DE5858-94B1-4A84-837A-A93EBF1EE5A6}"/>
    <dgm:cxn modelId="{DA47F819-16B4-4898-96C3-331B41F401C0}" srcId="{7B19171D-45D5-4EA8-961B-707FE9E409B1}" destId="{C5E46EBB-12D9-4BBE-8E31-28D83E44DC8C}" srcOrd="0" destOrd="0" parTransId="{29086E14-FFB2-4DAE-8CF7-8AEBB639F55B}" sibTransId="{D33582C0-F0A7-4B6B-B108-C5EACD389583}"/>
    <dgm:cxn modelId="{CB244FB5-8511-49FC-87F6-0853763CB437}" srcId="{68420A0B-46A0-4D23-B997-A4877ECB8C6C}" destId="{C9759EFE-6328-4CED-9911-158B814183D2}" srcOrd="1" destOrd="0" parTransId="{72795E28-5238-447E-8542-8E2E99140E18}" sibTransId="{67319580-E5ED-444F-9A96-BE51BF86956A}"/>
    <dgm:cxn modelId="{B784C4B0-3AA4-4D58-A566-2A5399FA18F9}" srcId="{7B19171D-45D5-4EA8-961B-707FE9E409B1}" destId="{AAA0C481-3F70-458E-A12D-26E260B97FD4}" srcOrd="1" destOrd="0" parTransId="{D72E412B-B0B1-4802-9560-646C3F646D81}" sibTransId="{AF026DAD-68E1-4E3C-A4CE-F4EEEC869E7A}"/>
    <dgm:cxn modelId="{5509B3C7-6405-4031-BBC1-D61361CC8D7E}" type="presOf" srcId="{CE444031-F985-47E6-9F1C-15EF6DF8B294}" destId="{648FEC57-0F5D-419A-A3D6-62E8086A01F3}" srcOrd="0" destOrd="3" presId="urn:microsoft.com/office/officeart/2005/8/layout/list1"/>
    <dgm:cxn modelId="{1C180BA6-BD8C-4326-9C40-027CF5645832}" type="presOf" srcId="{C155A785-378C-4F53-B81B-8318406FF759}" destId="{648FEC57-0F5D-419A-A3D6-62E8086A01F3}" srcOrd="0" destOrd="0" presId="urn:microsoft.com/office/officeart/2005/8/layout/list1"/>
    <dgm:cxn modelId="{7B113868-B425-46DD-ABBF-DE6071C43816}" type="presOf" srcId="{7B19171D-45D5-4EA8-961B-707FE9E409B1}" destId="{D66E5680-D969-4743-BBDF-F518068C2073}" srcOrd="1" destOrd="0" presId="urn:microsoft.com/office/officeart/2005/8/layout/list1"/>
    <dgm:cxn modelId="{9ACD789F-2D14-4128-88AE-56C9F1D215F5}" type="presOf" srcId="{C5E46EBB-12D9-4BBE-8E31-28D83E44DC8C}" destId="{A55CF467-99EC-445A-A8F8-75B4A2DB9AA1}" srcOrd="0" destOrd="0" presId="urn:microsoft.com/office/officeart/2005/8/layout/list1"/>
    <dgm:cxn modelId="{7E50B581-6C1F-419E-BFB7-09167D440B57}" type="presOf" srcId="{C9759EFE-6328-4CED-9911-158B814183D2}" destId="{5B7DE0F9-856B-4276-B006-30C839654EC5}" srcOrd="0" destOrd="0" presId="urn:microsoft.com/office/officeart/2005/8/layout/list1"/>
    <dgm:cxn modelId="{54F73BD6-7604-4AF9-BCDB-13A07B99B535}" srcId="{C9759EFE-6328-4CED-9911-158B814183D2}" destId="{C155A785-378C-4F53-B81B-8318406FF759}" srcOrd="0" destOrd="0" parTransId="{3BBDA949-44E1-4636-A3D0-D18949899E53}" sibTransId="{F887BDB4-9B7B-4AA5-91FC-0ACB7C8C1DF6}"/>
    <dgm:cxn modelId="{D4566422-A86A-4BB6-B8F1-81E513D8041D}" type="presOf" srcId="{C9759EFE-6328-4CED-9911-158B814183D2}" destId="{92406BA3-7A62-46A7-ACB3-246C9E7956B8}" srcOrd="1" destOrd="0" presId="urn:microsoft.com/office/officeart/2005/8/layout/list1"/>
    <dgm:cxn modelId="{655DA191-4108-4E9D-8B95-F9C62CC3FD13}" type="presOf" srcId="{7B19171D-45D5-4EA8-961B-707FE9E409B1}" destId="{094DE662-10F9-4BB9-80DC-0A32CCEFE0A6}" srcOrd="0" destOrd="0" presId="urn:microsoft.com/office/officeart/2005/8/layout/list1"/>
    <dgm:cxn modelId="{C65DB715-09CB-4E09-997D-5F8610B64C63}" type="presOf" srcId="{947D6C74-BC24-49BF-A4FA-EEE7A267DB66}" destId="{648FEC57-0F5D-419A-A3D6-62E8086A01F3}" srcOrd="0" destOrd="1" presId="urn:microsoft.com/office/officeart/2005/8/layout/list1"/>
    <dgm:cxn modelId="{1B8202FB-F417-484F-838F-C06FEE40BD08}" srcId="{7B19171D-45D5-4EA8-961B-707FE9E409B1}" destId="{32DFE0D0-30D1-4518-A3DE-857EF4164E1F}" srcOrd="2" destOrd="0" parTransId="{9B8481FC-E8BB-44F1-8BC0-3C160A05C1FF}" sibTransId="{0425C035-7229-4DA8-A8AE-CFF7C4766DA5}"/>
    <dgm:cxn modelId="{BE63F4B9-AA3A-4137-9EE0-56B4D95DAD8B}" srcId="{C9759EFE-6328-4CED-9911-158B814183D2}" destId="{A344862B-4349-4940-B01C-CBD28A602C16}" srcOrd="2" destOrd="0" parTransId="{BCB1036F-7BE8-4FD8-A257-C42C8BA6B7B4}" sibTransId="{5F52D8ED-B3DC-48DE-ADDF-7284469C6630}"/>
    <dgm:cxn modelId="{F33F3398-B788-480A-A17A-FB850242750F}" type="presOf" srcId="{AAA0C481-3F70-458E-A12D-26E260B97FD4}" destId="{A55CF467-99EC-445A-A8F8-75B4A2DB9AA1}" srcOrd="0" destOrd="1" presId="urn:microsoft.com/office/officeart/2005/8/layout/list1"/>
    <dgm:cxn modelId="{CBEFF476-5301-420A-ACAC-A7C755198BA3}" type="presOf" srcId="{32DFE0D0-30D1-4518-A3DE-857EF4164E1F}" destId="{A55CF467-99EC-445A-A8F8-75B4A2DB9AA1}" srcOrd="0" destOrd="2" presId="urn:microsoft.com/office/officeart/2005/8/layout/list1"/>
    <dgm:cxn modelId="{AC733DD9-6861-4CE2-9484-60F10ECF8809}" srcId="{68420A0B-46A0-4D23-B997-A4877ECB8C6C}" destId="{7B19171D-45D5-4EA8-961B-707FE9E409B1}" srcOrd="0" destOrd="0" parTransId="{E0A775CC-A62F-4248-AE60-2E9F64CC586D}" sibTransId="{86B70DAF-B7C8-4D12-BACB-E2DEE11ACB4C}"/>
    <dgm:cxn modelId="{21A1FF54-B12C-48AE-84F9-15407761D65C}" srcId="{C9759EFE-6328-4CED-9911-158B814183D2}" destId="{947D6C74-BC24-49BF-A4FA-EEE7A267DB66}" srcOrd="1" destOrd="0" parTransId="{FFDA24B4-FAA7-48C0-9A23-95EA06E55EA1}" sibTransId="{937EF210-47F1-4E74-8950-649668F2053E}"/>
    <dgm:cxn modelId="{43BA15B0-473A-4ED1-BC96-716896E0AC93}" type="presOf" srcId="{68420A0B-46A0-4D23-B997-A4877ECB8C6C}" destId="{7968454F-64C6-4A8F-9B34-FF62ED163947}" srcOrd="0" destOrd="0" presId="urn:microsoft.com/office/officeart/2005/8/layout/list1"/>
    <dgm:cxn modelId="{3DDF9B24-AE25-4994-B869-366E4C6608FB}" type="presParOf" srcId="{7968454F-64C6-4A8F-9B34-FF62ED163947}" destId="{DC7486B1-D25A-47F3-9879-E9139E8A742D}" srcOrd="0" destOrd="0" presId="urn:microsoft.com/office/officeart/2005/8/layout/list1"/>
    <dgm:cxn modelId="{9F063960-0247-4F73-A45B-413777467EDB}" type="presParOf" srcId="{DC7486B1-D25A-47F3-9879-E9139E8A742D}" destId="{094DE662-10F9-4BB9-80DC-0A32CCEFE0A6}" srcOrd="0" destOrd="0" presId="urn:microsoft.com/office/officeart/2005/8/layout/list1"/>
    <dgm:cxn modelId="{33BC97EF-3818-4FAC-B019-0B12B3DB835B}" type="presParOf" srcId="{DC7486B1-D25A-47F3-9879-E9139E8A742D}" destId="{D66E5680-D969-4743-BBDF-F518068C2073}" srcOrd="1" destOrd="0" presId="urn:microsoft.com/office/officeart/2005/8/layout/list1"/>
    <dgm:cxn modelId="{EF20AB90-A4BC-4604-BA1E-A3328F3CDBBF}" type="presParOf" srcId="{7968454F-64C6-4A8F-9B34-FF62ED163947}" destId="{16EC1C1F-C71A-4088-9FDC-6F0027BE2BD6}" srcOrd="1" destOrd="0" presId="urn:microsoft.com/office/officeart/2005/8/layout/list1"/>
    <dgm:cxn modelId="{6888C018-9FD8-43BD-8879-79099DC2E43F}" type="presParOf" srcId="{7968454F-64C6-4A8F-9B34-FF62ED163947}" destId="{A55CF467-99EC-445A-A8F8-75B4A2DB9AA1}" srcOrd="2" destOrd="0" presId="urn:microsoft.com/office/officeart/2005/8/layout/list1"/>
    <dgm:cxn modelId="{6AE3FEBC-BA43-4328-A645-6CE385B10146}" type="presParOf" srcId="{7968454F-64C6-4A8F-9B34-FF62ED163947}" destId="{623A0C03-EC1F-40AB-940F-B43DBAC55B2F}" srcOrd="3" destOrd="0" presId="urn:microsoft.com/office/officeart/2005/8/layout/list1"/>
    <dgm:cxn modelId="{D66E77D7-F0E4-4E15-BF2E-A50EE5813B4D}" type="presParOf" srcId="{7968454F-64C6-4A8F-9B34-FF62ED163947}" destId="{3830547E-36AA-4C4A-BDDA-42DD9BF5FAE6}" srcOrd="4" destOrd="0" presId="urn:microsoft.com/office/officeart/2005/8/layout/list1"/>
    <dgm:cxn modelId="{89C62644-F8F8-4F08-93E0-BA623BDC220C}" type="presParOf" srcId="{3830547E-36AA-4C4A-BDDA-42DD9BF5FAE6}" destId="{5B7DE0F9-856B-4276-B006-30C839654EC5}" srcOrd="0" destOrd="0" presId="urn:microsoft.com/office/officeart/2005/8/layout/list1"/>
    <dgm:cxn modelId="{FD365C3B-572B-42DB-A10C-58F22E215FD6}" type="presParOf" srcId="{3830547E-36AA-4C4A-BDDA-42DD9BF5FAE6}" destId="{92406BA3-7A62-46A7-ACB3-246C9E7956B8}" srcOrd="1" destOrd="0" presId="urn:microsoft.com/office/officeart/2005/8/layout/list1"/>
    <dgm:cxn modelId="{B993BE5A-3714-4420-BADF-0115AB47705D}" type="presParOf" srcId="{7968454F-64C6-4A8F-9B34-FF62ED163947}" destId="{9CDBC83C-2332-4C52-912D-A8C659E53C59}" srcOrd="5" destOrd="0" presId="urn:microsoft.com/office/officeart/2005/8/layout/list1"/>
    <dgm:cxn modelId="{DDFD8C32-DFE8-4107-B44F-BBB953EDB21E}" type="presParOf" srcId="{7968454F-64C6-4A8F-9B34-FF62ED163947}" destId="{648FEC57-0F5D-419A-A3D6-62E8086A01F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853BFD1-6E92-4FCE-86CF-EEA53EA25C7E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7C3C15D-5C17-4DDC-ABD2-1DB3B9EEAEF5}">
      <dgm:prSet phldrT="[Text]" custT="1"/>
      <dgm:spPr/>
      <dgm:t>
        <a:bodyPr/>
        <a:lstStyle/>
        <a:p>
          <a:r>
            <a:rPr lang="th-TH" sz="3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สถานพยาบาลส่งเบิกค่าใช้จ่ายส่วนเกินในระบบเบิกจ่ายตรง</a:t>
          </a:r>
          <a:endParaRPr lang="en-US" sz="30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9BFF9E93-5BC9-4226-8D4D-E00C911515B1}" type="parTrans" cxnId="{544F8898-D5DD-4D93-8F94-ACB4684163E4}">
      <dgm:prSet/>
      <dgm:spPr/>
      <dgm:t>
        <a:bodyPr/>
        <a:lstStyle/>
        <a:p>
          <a:endParaRPr lang="en-US"/>
        </a:p>
      </dgm:t>
    </dgm:pt>
    <dgm:pt modelId="{FC2CC5B1-5F26-4FA1-BEE9-B8535A41DAD4}" type="sibTrans" cxnId="{544F8898-D5DD-4D93-8F94-ACB4684163E4}">
      <dgm:prSet/>
      <dgm:spPr/>
      <dgm:t>
        <a:bodyPr/>
        <a:lstStyle/>
        <a:p>
          <a:endParaRPr lang="en-US"/>
        </a:p>
      </dgm:t>
    </dgm:pt>
    <dgm:pt modelId="{258B1A5A-AB89-4478-B168-F9980B9EFB48}">
      <dgm:prSet phldrT="[Text]" custT="1"/>
      <dgm:spPr/>
      <dgm:t>
        <a:bodyPr/>
        <a:lstStyle/>
        <a:p>
          <a:r>
            <a:rPr lang="th-TH" sz="3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สถานพยาบาลเรียกเก็บเงินเต็มจำนวนประโยชน์ทดแทนกรณีคลอดบุตร</a:t>
          </a:r>
          <a:endParaRPr lang="en-US" sz="30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33A5D543-CDF8-4D2B-8D1C-19B8FB146EB6}" type="parTrans" cxnId="{86E7CB4D-9D4C-4E8A-BCA5-96B38F738557}">
      <dgm:prSet/>
      <dgm:spPr/>
      <dgm:t>
        <a:bodyPr/>
        <a:lstStyle/>
        <a:p>
          <a:endParaRPr lang="en-US"/>
        </a:p>
      </dgm:t>
    </dgm:pt>
    <dgm:pt modelId="{D4E2F9F2-90FE-4BA3-BD8E-8D2AA1553031}" type="sibTrans" cxnId="{86E7CB4D-9D4C-4E8A-BCA5-96B38F738557}">
      <dgm:prSet/>
      <dgm:spPr/>
      <dgm:t>
        <a:bodyPr/>
        <a:lstStyle/>
        <a:p>
          <a:endParaRPr lang="en-US"/>
        </a:p>
      </dgm:t>
    </dgm:pt>
    <dgm:pt modelId="{1F9EEBF4-A68A-4F76-B859-E9481FD690AD}">
      <dgm:prSet phldrT="[Text]" custT="1"/>
      <dgm:spPr/>
      <dgm:t>
        <a:bodyPr/>
        <a:lstStyle/>
        <a:p>
          <a:r>
            <a:rPr lang="th-TH" sz="2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ค่าใช้จ่ายในช่วง 7 เดือนก่อนการคลอดบุตร หากมีส่วนเกินสิทธิสามารถยื่นขอเบิก ณ ส่วนราชการต้นสังกัด</a:t>
          </a:r>
          <a:endParaRPr lang="en-US" sz="28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3D9A2EBF-18D9-4D90-85B8-C9F0C54FD942}" type="parTrans" cxnId="{0D483B7D-B1C7-491E-953D-DB3F304172C6}">
      <dgm:prSet/>
      <dgm:spPr/>
      <dgm:t>
        <a:bodyPr/>
        <a:lstStyle/>
        <a:p>
          <a:endParaRPr lang="en-US"/>
        </a:p>
      </dgm:t>
    </dgm:pt>
    <dgm:pt modelId="{4F13033A-DB57-4CB0-8816-BD082E63575B}" type="sibTrans" cxnId="{0D483B7D-B1C7-491E-953D-DB3F304172C6}">
      <dgm:prSet/>
      <dgm:spPr/>
      <dgm:t>
        <a:bodyPr/>
        <a:lstStyle/>
        <a:p>
          <a:endParaRPr lang="en-US"/>
        </a:p>
      </dgm:t>
    </dgm:pt>
    <dgm:pt modelId="{193B4739-B66F-44A6-ACBF-A41713073093}">
      <dgm:prSet phldrT="[Text]" custT="1"/>
      <dgm:spPr/>
      <dgm:t>
        <a:bodyPr/>
        <a:lstStyle/>
        <a:p>
          <a:r>
            <a:rPr lang="th-TH" sz="3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ผู้คลอดลงลายมือชื่อในแบบแจ้งการขอใช้สิทธิรับเงินค่ารักษาพยาบาลเฉพาะส่วนที่ขาดอยู่ (แบบ 7106)</a:t>
          </a:r>
          <a:endParaRPr lang="en-US" sz="30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139B7CB3-B430-42FE-90C2-1BE135B19D9B}" type="parTrans" cxnId="{E5AB971F-CCB6-4313-904C-EB6DBBE0C755}">
      <dgm:prSet/>
      <dgm:spPr/>
      <dgm:t>
        <a:bodyPr/>
        <a:lstStyle/>
        <a:p>
          <a:endParaRPr lang="en-US"/>
        </a:p>
      </dgm:t>
    </dgm:pt>
    <dgm:pt modelId="{FF536453-E03C-4129-A1FA-7BEFC06F6272}" type="sibTrans" cxnId="{E5AB971F-CCB6-4313-904C-EB6DBBE0C755}">
      <dgm:prSet/>
      <dgm:spPr/>
      <dgm:t>
        <a:bodyPr/>
        <a:lstStyle/>
        <a:p>
          <a:endParaRPr lang="en-US"/>
        </a:p>
      </dgm:t>
    </dgm:pt>
    <dgm:pt modelId="{85CF62B0-3DFF-4E14-B1EE-D0F08C483ADF}">
      <dgm:prSet phldrT="[Text]" custT="1"/>
      <dgm:spPr/>
      <dgm:t>
        <a:bodyPr/>
        <a:lstStyle/>
        <a:p>
          <a:r>
            <a:rPr lang="th-TH" sz="2600" b="1" spc="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หัวหน้าส่วนราชการระดับกรมอนุมัติค่ารักษาพยาบาล        กรณี</a:t>
          </a:r>
          <a:r>
            <a:rPr lang="th-TH" sz="2600" b="1" spc="0" baseline="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ที่ไม่เป็นไปตามหลักเกณฑ์ที่กระทรวงการคลังกำหนด </a:t>
          </a:r>
          <a:r>
            <a:rPr lang="th-TH" sz="2600" b="1" u="sng" spc="0" baseline="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(ไม่ต้องขอทำความตกลง)</a:t>
          </a:r>
          <a:endParaRPr lang="en-US" sz="2600" b="1" u="sng" spc="0" baseline="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7BB4BB02-1B84-42AA-8224-E935F79E0537}" type="parTrans" cxnId="{9FC51DFD-DBD6-4669-8C8E-0D30354DFEAF}">
      <dgm:prSet/>
      <dgm:spPr/>
      <dgm:t>
        <a:bodyPr/>
        <a:lstStyle/>
        <a:p>
          <a:endParaRPr lang="en-US"/>
        </a:p>
      </dgm:t>
    </dgm:pt>
    <dgm:pt modelId="{B77CAFCD-3B19-41C7-ABBF-2E245D2D33A0}" type="sibTrans" cxnId="{9FC51DFD-DBD6-4669-8C8E-0D30354DFEAF}">
      <dgm:prSet/>
      <dgm:spPr/>
      <dgm:t>
        <a:bodyPr/>
        <a:lstStyle/>
        <a:p>
          <a:endParaRPr lang="en-US"/>
        </a:p>
      </dgm:t>
    </dgm:pt>
    <dgm:pt modelId="{3024F2A9-335D-458A-8901-09A219DE8D81}" type="pres">
      <dgm:prSet presAssocID="{3853BFD1-6E92-4FCE-86CF-EEA53EA25C7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4F69C7-6117-4792-8F03-FBE64D72D891}" type="pres">
      <dgm:prSet presAssocID="{3853BFD1-6E92-4FCE-86CF-EEA53EA25C7E}" presName="dummyMaxCanvas" presStyleCnt="0">
        <dgm:presLayoutVars/>
      </dgm:prSet>
      <dgm:spPr/>
      <dgm:t>
        <a:bodyPr/>
        <a:lstStyle/>
        <a:p>
          <a:endParaRPr lang="th-TH"/>
        </a:p>
      </dgm:t>
    </dgm:pt>
    <dgm:pt modelId="{F7226620-8E3C-4DA6-BDDD-2F273DC2C00F}" type="pres">
      <dgm:prSet presAssocID="{3853BFD1-6E92-4FCE-86CF-EEA53EA25C7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8AEE5-97AE-4A5B-9152-FDACB33FF2D8}" type="pres">
      <dgm:prSet presAssocID="{3853BFD1-6E92-4FCE-86CF-EEA53EA25C7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E1B8C4-AD0B-42B7-8314-6B7680D8AC75}" type="pres">
      <dgm:prSet presAssocID="{3853BFD1-6E92-4FCE-86CF-EEA53EA25C7E}" presName="FiveNodes_3" presStyleLbl="node1" presStyleIdx="2" presStyleCnt="5" custScaleX="1032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F5923-AC37-4C22-928D-AA84D0961DE1}" type="pres">
      <dgm:prSet presAssocID="{3853BFD1-6E92-4FCE-86CF-EEA53EA25C7E}" presName="FiveNodes_4" presStyleLbl="node1" presStyleIdx="3" presStyleCnt="5" custLinFactNeighborX="18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789BA7-43DA-4163-B775-D71FC13FB130}" type="pres">
      <dgm:prSet presAssocID="{3853BFD1-6E92-4FCE-86CF-EEA53EA25C7E}" presName="FiveNodes_5" presStyleLbl="node1" presStyleIdx="4" presStyleCnt="5" custScaleX="99399" custScaleY="114815" custLinFactNeighborX="15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94A4E2-92D1-4507-BED0-F833B20F2434}" type="pres">
      <dgm:prSet presAssocID="{3853BFD1-6E92-4FCE-86CF-EEA53EA25C7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98CDF-3523-45AC-8B88-A5EB654C49DD}" type="pres">
      <dgm:prSet presAssocID="{3853BFD1-6E92-4FCE-86CF-EEA53EA25C7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96100B-3487-4BF9-89E4-2555AFD9A54C}" type="pres">
      <dgm:prSet presAssocID="{3853BFD1-6E92-4FCE-86CF-EEA53EA25C7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9C545C-E3FC-4639-9845-374F10162F1F}" type="pres">
      <dgm:prSet presAssocID="{3853BFD1-6E92-4FCE-86CF-EEA53EA25C7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7B85A-7917-484D-90EF-FA56490E7EBB}" type="pres">
      <dgm:prSet presAssocID="{3853BFD1-6E92-4FCE-86CF-EEA53EA25C7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EC1A7B-C417-4BC5-BCE1-65D12C831509}" type="pres">
      <dgm:prSet presAssocID="{3853BFD1-6E92-4FCE-86CF-EEA53EA25C7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972FEA-0C10-48D7-A2A1-125D35C95CE1}" type="pres">
      <dgm:prSet presAssocID="{3853BFD1-6E92-4FCE-86CF-EEA53EA25C7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32547-FD24-4B93-8368-1DD935CF077F}" type="pres">
      <dgm:prSet presAssocID="{3853BFD1-6E92-4FCE-86CF-EEA53EA25C7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81EF5-A6D9-4C48-B1ED-C092EE8360D7}" type="pres">
      <dgm:prSet presAssocID="{3853BFD1-6E92-4FCE-86CF-EEA53EA25C7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AB971F-CCB6-4313-904C-EB6DBBE0C755}" srcId="{3853BFD1-6E92-4FCE-86CF-EEA53EA25C7E}" destId="{193B4739-B66F-44A6-ACBF-A41713073093}" srcOrd="3" destOrd="0" parTransId="{139B7CB3-B430-42FE-90C2-1BE135B19D9B}" sibTransId="{FF536453-E03C-4129-A1FA-7BEFC06F6272}"/>
    <dgm:cxn modelId="{A8DBCAE5-C916-4804-9602-B77467FFB018}" type="presOf" srcId="{4F13033A-DB57-4CB0-8816-BD082E63575B}" destId="{4696100B-3487-4BF9-89E4-2555AFD9A54C}" srcOrd="0" destOrd="0" presId="urn:microsoft.com/office/officeart/2005/8/layout/vProcess5"/>
    <dgm:cxn modelId="{83E0FE3E-E63F-4329-903A-67077DF4A0E2}" type="presOf" srcId="{FF536453-E03C-4129-A1FA-7BEFC06F6272}" destId="{5D9C545C-E3FC-4639-9845-374F10162F1F}" srcOrd="0" destOrd="0" presId="urn:microsoft.com/office/officeart/2005/8/layout/vProcess5"/>
    <dgm:cxn modelId="{86DDF6A9-12D1-43F1-9D59-A89504C09588}" type="presOf" srcId="{FC2CC5B1-5F26-4FA1-BEE9-B8535A41DAD4}" destId="{9894A4E2-92D1-4507-BED0-F833B20F2434}" srcOrd="0" destOrd="0" presId="urn:microsoft.com/office/officeart/2005/8/layout/vProcess5"/>
    <dgm:cxn modelId="{374BD05F-1868-4491-B5D4-89C54AF332AE}" type="presOf" srcId="{1F9EEBF4-A68A-4F76-B859-E9481FD690AD}" destId="{75972FEA-0C10-48D7-A2A1-125D35C95CE1}" srcOrd="1" destOrd="0" presId="urn:microsoft.com/office/officeart/2005/8/layout/vProcess5"/>
    <dgm:cxn modelId="{9FC51DFD-DBD6-4669-8C8E-0D30354DFEAF}" srcId="{3853BFD1-6E92-4FCE-86CF-EEA53EA25C7E}" destId="{85CF62B0-3DFF-4E14-B1EE-D0F08C483ADF}" srcOrd="4" destOrd="0" parTransId="{7BB4BB02-1B84-42AA-8224-E935F79E0537}" sibTransId="{B77CAFCD-3B19-41C7-ABBF-2E245D2D33A0}"/>
    <dgm:cxn modelId="{AAA3F9BD-2BD8-4ABC-B92D-7BBC7BB44876}" type="presOf" srcId="{D4E2F9F2-90FE-4BA3-BD8E-8D2AA1553031}" destId="{89798CDF-3523-45AC-8B88-A5EB654C49DD}" srcOrd="0" destOrd="0" presId="urn:microsoft.com/office/officeart/2005/8/layout/vProcess5"/>
    <dgm:cxn modelId="{AC29A3DE-3916-4FCD-9D65-DD6CF1413CA5}" type="presOf" srcId="{193B4739-B66F-44A6-ACBF-A41713073093}" destId="{E2D32547-FD24-4B93-8368-1DD935CF077F}" srcOrd="1" destOrd="0" presId="urn:microsoft.com/office/officeart/2005/8/layout/vProcess5"/>
    <dgm:cxn modelId="{0D483B7D-B1C7-491E-953D-DB3F304172C6}" srcId="{3853BFD1-6E92-4FCE-86CF-EEA53EA25C7E}" destId="{1F9EEBF4-A68A-4F76-B859-E9481FD690AD}" srcOrd="2" destOrd="0" parTransId="{3D9A2EBF-18D9-4D90-85B8-C9F0C54FD942}" sibTransId="{4F13033A-DB57-4CB0-8816-BD082E63575B}"/>
    <dgm:cxn modelId="{5FAD412E-462F-4419-8F81-C231A9BC5E60}" type="presOf" srcId="{258B1A5A-AB89-4478-B168-F9980B9EFB48}" destId="{92EC1A7B-C417-4BC5-BCE1-65D12C831509}" srcOrd="1" destOrd="0" presId="urn:microsoft.com/office/officeart/2005/8/layout/vProcess5"/>
    <dgm:cxn modelId="{A7DD8E1D-BA49-44FF-8C03-DE34BAC937C1}" type="presOf" srcId="{193B4739-B66F-44A6-ACBF-A41713073093}" destId="{842F5923-AC37-4C22-928D-AA84D0961DE1}" srcOrd="0" destOrd="0" presId="urn:microsoft.com/office/officeart/2005/8/layout/vProcess5"/>
    <dgm:cxn modelId="{E81E2068-3C5F-4FCB-ADFF-D4DDCD95F3C5}" type="presOf" srcId="{85CF62B0-3DFF-4E14-B1EE-D0F08C483ADF}" destId="{BA381EF5-A6D9-4C48-B1ED-C092EE8360D7}" srcOrd="1" destOrd="0" presId="urn:microsoft.com/office/officeart/2005/8/layout/vProcess5"/>
    <dgm:cxn modelId="{F9551F68-F1A2-4A48-847C-A64C0ED2009D}" type="presOf" srcId="{1F9EEBF4-A68A-4F76-B859-E9481FD690AD}" destId="{D0E1B8C4-AD0B-42B7-8314-6B7680D8AC75}" srcOrd="0" destOrd="0" presId="urn:microsoft.com/office/officeart/2005/8/layout/vProcess5"/>
    <dgm:cxn modelId="{C55B8FE9-AC61-4CFB-BDC6-708F291AAB20}" type="presOf" srcId="{37C3C15D-5C17-4DDC-ABD2-1DB3B9EEAEF5}" destId="{F7226620-8E3C-4DA6-BDDD-2F273DC2C00F}" srcOrd="0" destOrd="0" presId="urn:microsoft.com/office/officeart/2005/8/layout/vProcess5"/>
    <dgm:cxn modelId="{96609039-915C-4F42-9DEB-0FC00193808A}" type="presOf" srcId="{37C3C15D-5C17-4DDC-ABD2-1DB3B9EEAEF5}" destId="{E0C7B85A-7917-484D-90EF-FA56490E7EBB}" srcOrd="1" destOrd="0" presId="urn:microsoft.com/office/officeart/2005/8/layout/vProcess5"/>
    <dgm:cxn modelId="{2DB0BC6D-FB88-4B6E-869C-9D5E0220B4EA}" type="presOf" srcId="{3853BFD1-6E92-4FCE-86CF-EEA53EA25C7E}" destId="{3024F2A9-335D-458A-8901-09A219DE8D81}" srcOrd="0" destOrd="0" presId="urn:microsoft.com/office/officeart/2005/8/layout/vProcess5"/>
    <dgm:cxn modelId="{33DAA59E-C3B6-4FCA-B529-C16FB0584063}" type="presOf" srcId="{85CF62B0-3DFF-4E14-B1EE-D0F08C483ADF}" destId="{D9789BA7-43DA-4163-B775-D71FC13FB130}" srcOrd="0" destOrd="0" presId="urn:microsoft.com/office/officeart/2005/8/layout/vProcess5"/>
    <dgm:cxn modelId="{86E7CB4D-9D4C-4E8A-BCA5-96B38F738557}" srcId="{3853BFD1-6E92-4FCE-86CF-EEA53EA25C7E}" destId="{258B1A5A-AB89-4478-B168-F9980B9EFB48}" srcOrd="1" destOrd="0" parTransId="{33A5D543-CDF8-4D2B-8D1C-19B8FB146EB6}" sibTransId="{D4E2F9F2-90FE-4BA3-BD8E-8D2AA1553031}"/>
    <dgm:cxn modelId="{14CB0D90-47A3-4FE7-9662-D90CA961EE4D}" type="presOf" srcId="{258B1A5A-AB89-4478-B168-F9980B9EFB48}" destId="{9E38AEE5-97AE-4A5B-9152-FDACB33FF2D8}" srcOrd="0" destOrd="0" presId="urn:microsoft.com/office/officeart/2005/8/layout/vProcess5"/>
    <dgm:cxn modelId="{544F8898-D5DD-4D93-8F94-ACB4684163E4}" srcId="{3853BFD1-6E92-4FCE-86CF-EEA53EA25C7E}" destId="{37C3C15D-5C17-4DDC-ABD2-1DB3B9EEAEF5}" srcOrd="0" destOrd="0" parTransId="{9BFF9E93-5BC9-4226-8D4D-E00C911515B1}" sibTransId="{FC2CC5B1-5F26-4FA1-BEE9-B8535A41DAD4}"/>
    <dgm:cxn modelId="{70A4ACED-BD05-4EBF-8041-60F5CF63C917}" type="presParOf" srcId="{3024F2A9-335D-458A-8901-09A219DE8D81}" destId="{194F69C7-6117-4792-8F03-FBE64D72D891}" srcOrd="0" destOrd="0" presId="urn:microsoft.com/office/officeart/2005/8/layout/vProcess5"/>
    <dgm:cxn modelId="{500BA1C5-007B-45F7-9828-D13265C34026}" type="presParOf" srcId="{3024F2A9-335D-458A-8901-09A219DE8D81}" destId="{F7226620-8E3C-4DA6-BDDD-2F273DC2C00F}" srcOrd="1" destOrd="0" presId="urn:microsoft.com/office/officeart/2005/8/layout/vProcess5"/>
    <dgm:cxn modelId="{8F6A2A88-A6AD-4D64-8E82-AFB94841DCA2}" type="presParOf" srcId="{3024F2A9-335D-458A-8901-09A219DE8D81}" destId="{9E38AEE5-97AE-4A5B-9152-FDACB33FF2D8}" srcOrd="2" destOrd="0" presId="urn:microsoft.com/office/officeart/2005/8/layout/vProcess5"/>
    <dgm:cxn modelId="{83D0CF19-3D19-4CF9-A366-536615E4F44A}" type="presParOf" srcId="{3024F2A9-335D-458A-8901-09A219DE8D81}" destId="{D0E1B8C4-AD0B-42B7-8314-6B7680D8AC75}" srcOrd="3" destOrd="0" presId="urn:microsoft.com/office/officeart/2005/8/layout/vProcess5"/>
    <dgm:cxn modelId="{882CBCD7-937A-43E8-879E-D8197F7D33A8}" type="presParOf" srcId="{3024F2A9-335D-458A-8901-09A219DE8D81}" destId="{842F5923-AC37-4C22-928D-AA84D0961DE1}" srcOrd="4" destOrd="0" presId="urn:microsoft.com/office/officeart/2005/8/layout/vProcess5"/>
    <dgm:cxn modelId="{B5685433-78E4-4A39-A678-812EB86BF242}" type="presParOf" srcId="{3024F2A9-335D-458A-8901-09A219DE8D81}" destId="{D9789BA7-43DA-4163-B775-D71FC13FB130}" srcOrd="5" destOrd="0" presId="urn:microsoft.com/office/officeart/2005/8/layout/vProcess5"/>
    <dgm:cxn modelId="{19BD2544-3335-41FB-9C8D-83714E25BEA0}" type="presParOf" srcId="{3024F2A9-335D-458A-8901-09A219DE8D81}" destId="{9894A4E2-92D1-4507-BED0-F833B20F2434}" srcOrd="6" destOrd="0" presId="urn:microsoft.com/office/officeart/2005/8/layout/vProcess5"/>
    <dgm:cxn modelId="{B17FB55D-7F5A-4EDE-B7E5-A6E0F80DFF21}" type="presParOf" srcId="{3024F2A9-335D-458A-8901-09A219DE8D81}" destId="{89798CDF-3523-45AC-8B88-A5EB654C49DD}" srcOrd="7" destOrd="0" presId="urn:microsoft.com/office/officeart/2005/8/layout/vProcess5"/>
    <dgm:cxn modelId="{E7EDCD48-A14C-4CA6-BC7F-FD96D7FE1FBC}" type="presParOf" srcId="{3024F2A9-335D-458A-8901-09A219DE8D81}" destId="{4696100B-3487-4BF9-89E4-2555AFD9A54C}" srcOrd="8" destOrd="0" presId="urn:microsoft.com/office/officeart/2005/8/layout/vProcess5"/>
    <dgm:cxn modelId="{FB482AD9-3F67-4CFA-88F9-4D9EF48E0562}" type="presParOf" srcId="{3024F2A9-335D-458A-8901-09A219DE8D81}" destId="{5D9C545C-E3FC-4639-9845-374F10162F1F}" srcOrd="9" destOrd="0" presId="urn:microsoft.com/office/officeart/2005/8/layout/vProcess5"/>
    <dgm:cxn modelId="{026C74FA-57D7-40DA-9A84-09523F71D3CD}" type="presParOf" srcId="{3024F2A9-335D-458A-8901-09A219DE8D81}" destId="{E0C7B85A-7917-484D-90EF-FA56490E7EBB}" srcOrd="10" destOrd="0" presId="urn:microsoft.com/office/officeart/2005/8/layout/vProcess5"/>
    <dgm:cxn modelId="{42A62BC4-C868-4693-BC0E-CE8BD714D22B}" type="presParOf" srcId="{3024F2A9-335D-458A-8901-09A219DE8D81}" destId="{92EC1A7B-C417-4BC5-BCE1-65D12C831509}" srcOrd="11" destOrd="0" presId="urn:microsoft.com/office/officeart/2005/8/layout/vProcess5"/>
    <dgm:cxn modelId="{5C8C7886-92F0-4969-B7C9-9AE7FA9B55EF}" type="presParOf" srcId="{3024F2A9-335D-458A-8901-09A219DE8D81}" destId="{75972FEA-0C10-48D7-A2A1-125D35C95CE1}" srcOrd="12" destOrd="0" presId="urn:microsoft.com/office/officeart/2005/8/layout/vProcess5"/>
    <dgm:cxn modelId="{C762704D-2AAE-4245-B31F-EF5D8A0B7B31}" type="presParOf" srcId="{3024F2A9-335D-458A-8901-09A219DE8D81}" destId="{E2D32547-FD24-4B93-8368-1DD935CF077F}" srcOrd="13" destOrd="0" presId="urn:microsoft.com/office/officeart/2005/8/layout/vProcess5"/>
    <dgm:cxn modelId="{05A8CEB5-5FE0-45F9-AF01-48C599FE2D15}" type="presParOf" srcId="{3024F2A9-335D-458A-8901-09A219DE8D81}" destId="{BA381EF5-A6D9-4C48-B1ED-C092EE8360D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7144D3AC-07D0-4808-9DD6-512BCE66DCE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F6375B-D229-485B-B760-80CA46800EE0}">
      <dgm:prSet phldrT="[Text]" custT="1"/>
      <dgm:spPr>
        <a:solidFill>
          <a:srgbClr val="FFCC00"/>
        </a:solidFill>
      </dgm:spPr>
      <dgm:t>
        <a:bodyPr/>
        <a:lstStyle/>
        <a:p>
          <a:r>
            <a:rPr lang="th-TH" sz="2400" b="1" spc="0" baseline="0" dirty="0" smtClean="0">
              <a:solidFill>
                <a:schemeClr val="accent6">
                  <a:lumMod val="50000"/>
                </a:schemeClr>
              </a:solidFill>
              <a:effectLst/>
              <a:latin typeface="Angsana New" pitchFamily="18" charset="-34"/>
              <a:cs typeface="Angsana New" pitchFamily="18" charset="-34"/>
            </a:rPr>
            <a:t>ใช้สำเนาหลักฐานการรับเงินของสถานพยาบาล</a:t>
          </a:r>
          <a:r>
            <a:rPr lang="th-TH" sz="2400" b="1" spc="0" dirty="0" smtClean="0">
              <a:solidFill>
                <a:schemeClr val="accent6">
                  <a:lumMod val="50000"/>
                </a:schemeClr>
              </a:solidFill>
              <a:effectLst/>
              <a:latin typeface="Angsana New" pitchFamily="18" charset="-34"/>
              <a:cs typeface="Angsana New" pitchFamily="18" charset="-34"/>
            </a:rPr>
            <a:t> </a:t>
          </a:r>
          <a:r>
            <a:rPr lang="th-TH" sz="2400" b="1" dirty="0" smtClean="0">
              <a:solidFill>
                <a:schemeClr val="accent6">
                  <a:lumMod val="50000"/>
                </a:schemeClr>
              </a:solidFill>
              <a:effectLst/>
              <a:latin typeface="Angsana New" pitchFamily="18" charset="-34"/>
              <a:cs typeface="Angsana New" pitchFamily="18" charset="-34"/>
            </a:rPr>
            <a:t>    ที่บริษัทประกันภัยรับรองว่า  ได้จ่ายเงิน              ค่ารักษาพยาบาลให้ผู้มีสิทธิหรือบุคคล                ในครอบครัวไปเป็นจำนวนเงินเท่าไร</a:t>
          </a:r>
          <a:endParaRPr lang="en-US" sz="2400" b="1" dirty="0">
            <a:solidFill>
              <a:schemeClr val="accent6">
                <a:lumMod val="50000"/>
              </a:schemeClr>
            </a:solidFill>
            <a:effectLst/>
            <a:latin typeface="Angsana New" pitchFamily="18" charset="-34"/>
            <a:cs typeface="Angsana New" pitchFamily="18" charset="-34"/>
          </a:endParaRPr>
        </a:p>
      </dgm:t>
    </dgm:pt>
    <dgm:pt modelId="{446125D1-CE09-4E02-9E4C-D082D4B26507}" type="parTrans" cxnId="{1E87BECD-B2A7-40E9-94A9-B1DC713FFAA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60FBDF-9F5D-40E8-A794-70BD301471F8}" type="sibTrans" cxnId="{1E87BECD-B2A7-40E9-94A9-B1DC713FFAA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E76DF9-E6F6-471F-8721-25163E837EF8}">
      <dgm:prSet phldrT="[Text]" custT="1"/>
      <dgm:spPr>
        <a:solidFill>
          <a:srgbClr val="FFCC00"/>
        </a:solidFill>
      </dgm:spPr>
      <dgm:t>
        <a:bodyPr/>
        <a:lstStyle/>
        <a:p>
          <a:r>
            <a:rPr lang="th-TH" sz="2400" b="1" dirty="0" smtClean="0">
              <a:solidFill>
                <a:schemeClr val="accent6">
                  <a:lumMod val="50000"/>
                </a:schemeClr>
              </a:solidFill>
              <a:effectLst/>
              <a:latin typeface="Angsana New" pitchFamily="18" charset="-34"/>
              <a:cs typeface="Angsana New" pitchFamily="18" charset="-34"/>
            </a:rPr>
            <a:t>เงินค่ารักษาพยาบาลที่จ่ายให้กับผู้มีสิทธิ        เมื่อรวมกับเงินชดเชยค่ารักษาพยาบาลที่ได้รับจากบริษัทประกันภัยต้อง</a:t>
          </a:r>
          <a:r>
            <a:rPr lang="th-TH" sz="2400" b="1" u="sng" dirty="0" smtClean="0">
              <a:solidFill>
                <a:srgbClr val="FF0000"/>
              </a:solidFill>
              <a:effectLst/>
              <a:latin typeface="Angsana New" pitchFamily="18" charset="-34"/>
              <a:cs typeface="Angsana New" pitchFamily="18" charset="-34"/>
            </a:rPr>
            <a:t>ไม่เกินกว่า</a:t>
          </a:r>
          <a:r>
            <a:rPr lang="th-TH" sz="2400" b="1" dirty="0" smtClean="0">
              <a:solidFill>
                <a:srgbClr val="FF0000"/>
              </a:solidFill>
              <a:effectLst/>
              <a:latin typeface="Angsana New" pitchFamily="18" charset="-34"/>
              <a:cs typeface="Angsana New" pitchFamily="18" charset="-34"/>
            </a:rPr>
            <a:t> </a:t>
          </a:r>
          <a:r>
            <a:rPr lang="th-TH" sz="2400" b="1" dirty="0" smtClean="0">
              <a:solidFill>
                <a:schemeClr val="accent6">
                  <a:lumMod val="50000"/>
                </a:schemeClr>
              </a:solidFill>
              <a:effectLst/>
              <a:latin typeface="Angsana New" pitchFamily="18" charset="-34"/>
              <a:cs typeface="Angsana New" pitchFamily="18" charset="-34"/>
            </a:rPr>
            <a:t>          ความเสียหายที่เกิดขึ้นจริง</a:t>
          </a:r>
          <a:endParaRPr lang="en-US" sz="2400" b="1" dirty="0">
            <a:solidFill>
              <a:schemeClr val="accent6">
                <a:lumMod val="50000"/>
              </a:schemeClr>
            </a:solidFill>
            <a:effectLst/>
            <a:latin typeface="Angsana New" pitchFamily="18" charset="-34"/>
            <a:cs typeface="Angsana New" pitchFamily="18" charset="-34"/>
          </a:endParaRPr>
        </a:p>
      </dgm:t>
    </dgm:pt>
    <dgm:pt modelId="{0F5F2A59-65FD-4C99-B47E-5661B055E0D5}" type="parTrans" cxnId="{9817A8EE-955D-4D2D-8A72-E6D5C45BC75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24B5BD-D5E0-4CB9-946F-C3AE84E06009}" type="sibTrans" cxnId="{9817A8EE-955D-4D2D-8A72-E6D5C45BC75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414744-2CCE-4AE6-B995-7F4F750BFB2F}" type="pres">
      <dgm:prSet presAssocID="{7144D3AC-07D0-4808-9DD6-512BCE66DCE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A7D6E9-C443-4828-887F-8F6FE82C735A}" type="pres">
      <dgm:prSet presAssocID="{7144D3AC-07D0-4808-9DD6-512BCE66DCE3}" presName="arrow" presStyleLbl="bgShp" presStyleIdx="0" presStyleCnt="1"/>
      <dgm:spPr>
        <a:solidFill>
          <a:srgbClr val="006600"/>
        </a:solidFill>
      </dgm:spPr>
      <dgm:t>
        <a:bodyPr/>
        <a:lstStyle/>
        <a:p>
          <a:endParaRPr lang="th-TH"/>
        </a:p>
      </dgm:t>
    </dgm:pt>
    <dgm:pt modelId="{A85B84DA-A4CC-4644-B322-84D5A97F5714}" type="pres">
      <dgm:prSet presAssocID="{7144D3AC-07D0-4808-9DD6-512BCE66DCE3}" presName="linearProcess" presStyleCnt="0"/>
      <dgm:spPr/>
    </dgm:pt>
    <dgm:pt modelId="{8D16A445-9C36-4F4D-B2BE-46C33F2670D5}" type="pres">
      <dgm:prSet presAssocID="{A6F6375B-D229-485B-B760-80CA46800EE0}" presName="textNode" presStyleLbl="node1" presStyleIdx="0" presStyleCnt="2" custScaleX="1050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B831D-7DA5-4D88-8FFB-21D47592A034}" type="pres">
      <dgm:prSet presAssocID="{1660FBDF-9F5D-40E8-A794-70BD301471F8}" presName="sibTrans" presStyleCnt="0"/>
      <dgm:spPr/>
    </dgm:pt>
    <dgm:pt modelId="{1891B1A7-F84E-4D3C-9D91-97524E6500A6}" type="pres">
      <dgm:prSet presAssocID="{D1E76DF9-E6F6-471F-8721-25163E837EF8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87BECD-B2A7-40E9-94A9-B1DC713FFAAA}" srcId="{7144D3AC-07D0-4808-9DD6-512BCE66DCE3}" destId="{A6F6375B-D229-485B-B760-80CA46800EE0}" srcOrd="0" destOrd="0" parTransId="{446125D1-CE09-4E02-9E4C-D082D4B26507}" sibTransId="{1660FBDF-9F5D-40E8-A794-70BD301471F8}"/>
    <dgm:cxn modelId="{D74E3283-574F-4C7E-93B4-9B16429FF23C}" type="presOf" srcId="{7144D3AC-07D0-4808-9DD6-512BCE66DCE3}" destId="{B8414744-2CCE-4AE6-B995-7F4F750BFB2F}" srcOrd="0" destOrd="0" presId="urn:microsoft.com/office/officeart/2005/8/layout/hProcess9"/>
    <dgm:cxn modelId="{4C481C8B-987E-48F2-ACDF-E0ADA7E02DEA}" type="presOf" srcId="{D1E76DF9-E6F6-471F-8721-25163E837EF8}" destId="{1891B1A7-F84E-4D3C-9D91-97524E6500A6}" srcOrd="0" destOrd="0" presId="urn:microsoft.com/office/officeart/2005/8/layout/hProcess9"/>
    <dgm:cxn modelId="{F905CF2A-CD3E-4C30-AD1E-3E9496CC769E}" type="presOf" srcId="{A6F6375B-D229-485B-B760-80CA46800EE0}" destId="{8D16A445-9C36-4F4D-B2BE-46C33F2670D5}" srcOrd="0" destOrd="0" presId="urn:microsoft.com/office/officeart/2005/8/layout/hProcess9"/>
    <dgm:cxn modelId="{9817A8EE-955D-4D2D-8A72-E6D5C45BC75B}" srcId="{7144D3AC-07D0-4808-9DD6-512BCE66DCE3}" destId="{D1E76DF9-E6F6-471F-8721-25163E837EF8}" srcOrd="1" destOrd="0" parTransId="{0F5F2A59-65FD-4C99-B47E-5661B055E0D5}" sibTransId="{9424B5BD-D5E0-4CB9-946F-C3AE84E06009}"/>
    <dgm:cxn modelId="{41744450-5F3B-4803-9283-4DBB1D889F74}" type="presParOf" srcId="{B8414744-2CCE-4AE6-B995-7F4F750BFB2F}" destId="{A5A7D6E9-C443-4828-887F-8F6FE82C735A}" srcOrd="0" destOrd="0" presId="urn:microsoft.com/office/officeart/2005/8/layout/hProcess9"/>
    <dgm:cxn modelId="{9DCD16A6-18BC-49CA-A01B-602DD9DAE1E4}" type="presParOf" srcId="{B8414744-2CCE-4AE6-B995-7F4F750BFB2F}" destId="{A85B84DA-A4CC-4644-B322-84D5A97F5714}" srcOrd="1" destOrd="0" presId="urn:microsoft.com/office/officeart/2005/8/layout/hProcess9"/>
    <dgm:cxn modelId="{D24453CF-B06F-4EC8-8455-3F39450FA0EC}" type="presParOf" srcId="{A85B84DA-A4CC-4644-B322-84D5A97F5714}" destId="{8D16A445-9C36-4F4D-B2BE-46C33F2670D5}" srcOrd="0" destOrd="0" presId="urn:microsoft.com/office/officeart/2005/8/layout/hProcess9"/>
    <dgm:cxn modelId="{5B3DBB76-359E-4F40-8806-777ECE3F0B20}" type="presParOf" srcId="{A85B84DA-A4CC-4644-B322-84D5A97F5714}" destId="{0E6B831D-7DA5-4D88-8FFB-21D47592A034}" srcOrd="1" destOrd="0" presId="urn:microsoft.com/office/officeart/2005/8/layout/hProcess9"/>
    <dgm:cxn modelId="{32437597-0AAA-415F-B3F6-BF40DFA53FD1}" type="presParOf" srcId="{A85B84DA-A4CC-4644-B322-84D5A97F5714}" destId="{1891B1A7-F84E-4D3C-9D91-97524E6500A6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13CCED8A-7330-4522-8C2A-E1412B809E73}" type="doc">
      <dgm:prSet loTypeId="urn:microsoft.com/office/officeart/2009/3/layout/Phased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1D5E0062-A34F-4140-AD35-887DE7E39503}">
      <dgm:prSet phldrT="[Text]" custT="1"/>
      <dgm:spPr/>
      <dgm:t>
        <a:bodyPr/>
        <a:lstStyle/>
        <a:p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เงื่อนไขการส่งต่อ</a:t>
          </a:r>
          <a:endParaRPr lang="th-TH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2966209E-CE6F-4E24-AFB6-AFAD6E6FDEC9}" type="parTrans" cxnId="{CE4AF59D-03C7-4BFE-921A-2D15CE3154EB}">
      <dgm:prSet/>
      <dgm:spPr/>
      <dgm:t>
        <a:bodyPr/>
        <a:lstStyle/>
        <a:p>
          <a:endParaRPr lang="th-TH"/>
        </a:p>
      </dgm:t>
    </dgm:pt>
    <dgm:pt modelId="{5B3D7056-4F53-4470-B1B2-AA99A38089A2}" type="sibTrans" cxnId="{CE4AF59D-03C7-4BFE-921A-2D15CE3154EB}">
      <dgm:prSet/>
      <dgm:spPr/>
      <dgm:t>
        <a:bodyPr/>
        <a:lstStyle/>
        <a:p>
          <a:endParaRPr lang="th-TH"/>
        </a:p>
      </dgm:t>
    </dgm:pt>
    <dgm:pt modelId="{0879D5C4-62B7-45D5-A631-B163A92E3BAB}">
      <dgm:prSet phldrT="[Text]"/>
      <dgm:spPr/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rPr>
            <a:t>ผู้ป่วย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itchFamily="34" charset="-34"/>
            <a:cs typeface="TH SarabunIT๙" pitchFamily="34" charset="-34"/>
          </a:endParaRPr>
        </a:p>
      </dgm:t>
    </dgm:pt>
    <dgm:pt modelId="{C18B8F36-104A-4238-8945-786B0ACA7BD0}" type="parTrans" cxnId="{934FBC10-E8FA-4660-B2B0-41154A522D6D}">
      <dgm:prSet/>
      <dgm:spPr/>
      <dgm:t>
        <a:bodyPr/>
        <a:lstStyle/>
        <a:p>
          <a:endParaRPr lang="th-TH"/>
        </a:p>
      </dgm:t>
    </dgm:pt>
    <dgm:pt modelId="{6561AF26-8338-487D-B482-435BFE2FE8AF}" type="sibTrans" cxnId="{934FBC10-E8FA-4660-B2B0-41154A522D6D}">
      <dgm:prSet/>
      <dgm:spPr/>
      <dgm:t>
        <a:bodyPr/>
        <a:lstStyle/>
        <a:p>
          <a:endParaRPr lang="th-TH"/>
        </a:p>
      </dgm:t>
    </dgm:pt>
    <dgm:pt modelId="{63215F45-2394-4148-B432-039EA487A8FB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rPr>
            <a:t>IPD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itchFamily="34" charset="-34"/>
            <a:cs typeface="TH SarabunIT๙" pitchFamily="34" charset="-34"/>
          </a:endParaRPr>
        </a:p>
      </dgm:t>
    </dgm:pt>
    <dgm:pt modelId="{AE9A389C-D6A8-463C-A958-1AA15C4AF218}" type="parTrans" cxnId="{3D6E200F-DC4A-4E25-9F95-6BCA80D077E8}">
      <dgm:prSet/>
      <dgm:spPr/>
      <dgm:t>
        <a:bodyPr/>
        <a:lstStyle/>
        <a:p>
          <a:endParaRPr lang="th-TH"/>
        </a:p>
      </dgm:t>
    </dgm:pt>
    <dgm:pt modelId="{98108D6D-12ED-4FFB-A59B-7CC6D644EE3C}" type="sibTrans" cxnId="{3D6E200F-DC4A-4E25-9F95-6BCA80D077E8}">
      <dgm:prSet/>
      <dgm:spPr/>
      <dgm:t>
        <a:bodyPr/>
        <a:lstStyle/>
        <a:p>
          <a:endParaRPr lang="th-TH"/>
        </a:p>
      </dgm:t>
    </dgm:pt>
    <dgm:pt modelId="{E9638E79-1CAE-4281-AEA4-0622ADB85F63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rPr>
            <a:t>OPD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itchFamily="34" charset="-34"/>
            <a:cs typeface="TH SarabunIT๙" pitchFamily="34" charset="-34"/>
          </a:endParaRPr>
        </a:p>
      </dgm:t>
    </dgm:pt>
    <dgm:pt modelId="{7F1A3046-D93B-4249-9988-9ACBEFF03E11}" type="parTrans" cxnId="{CB8DF86A-0480-4C4C-891A-C773059A7F35}">
      <dgm:prSet/>
      <dgm:spPr/>
      <dgm:t>
        <a:bodyPr/>
        <a:lstStyle/>
        <a:p>
          <a:endParaRPr lang="th-TH"/>
        </a:p>
      </dgm:t>
    </dgm:pt>
    <dgm:pt modelId="{80CDF111-0C1C-4802-B423-D25044C8A8DD}" type="sibTrans" cxnId="{CB8DF86A-0480-4C4C-891A-C773059A7F35}">
      <dgm:prSet/>
      <dgm:spPr/>
      <dgm:t>
        <a:bodyPr/>
        <a:lstStyle/>
        <a:p>
          <a:endParaRPr lang="th-TH"/>
        </a:p>
      </dgm:t>
    </dgm:pt>
    <dgm:pt modelId="{289083FD-2D6A-4929-BCAF-4DC8D40FA1C2}">
      <dgm:prSet phldrT="[Text]" custT="1"/>
      <dgm:spPr/>
      <dgm:t>
        <a:bodyPr/>
        <a:lstStyle/>
        <a:p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เงื่อนไขสถานพยาบาล</a:t>
          </a:r>
          <a:endParaRPr lang="th-TH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F29AC28B-72AE-4D6F-8F35-82A78762CABE}" type="parTrans" cxnId="{1651BA5F-4038-4171-A9E4-2471328871F4}">
      <dgm:prSet/>
      <dgm:spPr/>
      <dgm:t>
        <a:bodyPr/>
        <a:lstStyle/>
        <a:p>
          <a:endParaRPr lang="th-TH"/>
        </a:p>
      </dgm:t>
    </dgm:pt>
    <dgm:pt modelId="{CE618C59-E713-47A7-8632-596EE01E3B36}" type="sibTrans" cxnId="{1651BA5F-4038-4171-A9E4-2471328871F4}">
      <dgm:prSet/>
      <dgm:spPr/>
      <dgm:t>
        <a:bodyPr/>
        <a:lstStyle/>
        <a:p>
          <a:endParaRPr lang="th-TH"/>
        </a:p>
      </dgm:t>
    </dgm:pt>
    <dgm:pt modelId="{78B2BAC5-82AB-47CC-831F-08F62D473A90}">
      <dgm:prSet phldrT="[Text]" custT="1"/>
      <dgm:spPr/>
      <dgm:t>
        <a:bodyPr/>
        <a:lstStyle/>
        <a:p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rPr>
            <a:t>ต้นทาง</a:t>
          </a:r>
          <a:endParaRPr lang="th-TH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itchFamily="34" charset="-34"/>
            <a:cs typeface="TH SarabunIT๙" pitchFamily="34" charset="-34"/>
          </a:endParaRPr>
        </a:p>
      </dgm:t>
    </dgm:pt>
    <dgm:pt modelId="{33EB72D7-E27F-4F8F-BD55-69D208514B37}" type="parTrans" cxnId="{11DE6689-25BC-457F-B871-B4067DCE9FE4}">
      <dgm:prSet/>
      <dgm:spPr/>
      <dgm:t>
        <a:bodyPr/>
        <a:lstStyle/>
        <a:p>
          <a:endParaRPr lang="th-TH"/>
        </a:p>
      </dgm:t>
    </dgm:pt>
    <dgm:pt modelId="{1AFD143E-6288-4D6A-990F-D3A1B9AC80D0}" type="sibTrans" cxnId="{11DE6689-25BC-457F-B871-B4067DCE9FE4}">
      <dgm:prSet/>
      <dgm:spPr/>
      <dgm:t>
        <a:bodyPr/>
        <a:lstStyle/>
        <a:p>
          <a:endParaRPr lang="th-TH"/>
        </a:p>
      </dgm:t>
    </dgm:pt>
    <dgm:pt modelId="{BC1D4F14-E295-45CB-B149-4B7252E6AEBD}">
      <dgm:prSet phldrT="[Text]" custT="1"/>
      <dgm:spPr/>
      <dgm:t>
        <a:bodyPr/>
        <a:lstStyle/>
        <a:p>
          <a:r>
            <a: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rPr>
            <a:t>ปลายทาง</a:t>
          </a:r>
          <a:endParaRPr lang="th-TH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itchFamily="34" charset="-34"/>
            <a:cs typeface="TH SarabunIT๙" pitchFamily="34" charset="-34"/>
          </a:endParaRPr>
        </a:p>
      </dgm:t>
    </dgm:pt>
    <dgm:pt modelId="{7556551F-9737-4AFE-BD55-A75BBD2BEF58}" type="parTrans" cxnId="{CDF7D7EF-94EB-49B2-97BC-6C442C3C7B07}">
      <dgm:prSet/>
      <dgm:spPr/>
      <dgm:t>
        <a:bodyPr/>
        <a:lstStyle/>
        <a:p>
          <a:endParaRPr lang="th-TH"/>
        </a:p>
      </dgm:t>
    </dgm:pt>
    <dgm:pt modelId="{0B8959A4-29FF-49D3-98AC-1D93B1B2473C}" type="sibTrans" cxnId="{CDF7D7EF-94EB-49B2-97BC-6C442C3C7B07}">
      <dgm:prSet/>
      <dgm:spPr/>
      <dgm:t>
        <a:bodyPr/>
        <a:lstStyle/>
        <a:p>
          <a:endParaRPr lang="th-TH"/>
        </a:p>
      </dgm:t>
    </dgm:pt>
    <dgm:pt modelId="{45C28F0B-4BF9-4914-85E2-D8A60A0ABAC3}">
      <dgm:prSet phldrT="[Text]" custT="1"/>
      <dgm:spPr/>
      <dgm:t>
        <a:bodyPr/>
        <a:lstStyle/>
        <a:p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เงื่อนไขการเบิก</a:t>
          </a:r>
          <a:endParaRPr lang="th-TH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7B342EC4-F890-4122-BB0D-F932B16C5673}" type="parTrans" cxnId="{B5ADFA92-1CF6-4715-9A3B-AC1C445FBC21}">
      <dgm:prSet/>
      <dgm:spPr/>
      <dgm:t>
        <a:bodyPr/>
        <a:lstStyle/>
        <a:p>
          <a:endParaRPr lang="th-TH"/>
        </a:p>
      </dgm:t>
    </dgm:pt>
    <dgm:pt modelId="{E7398594-B876-40BD-8EC8-4B7B73F5A7E6}" type="sibTrans" cxnId="{B5ADFA92-1CF6-4715-9A3B-AC1C445FBC21}">
      <dgm:prSet/>
      <dgm:spPr/>
      <dgm:t>
        <a:bodyPr/>
        <a:lstStyle/>
        <a:p>
          <a:endParaRPr lang="th-TH"/>
        </a:p>
      </dgm:t>
    </dgm:pt>
    <dgm:pt modelId="{D9D7D4D6-5ECE-4838-A1B0-88A0BDD154DF}">
      <dgm:prSet phldrT="[Text]" custT="1"/>
      <dgm:spPr/>
      <dgm:t>
        <a:bodyPr/>
        <a:lstStyle/>
        <a:p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rPr>
            <a:t>จ่ายตรง</a:t>
          </a:r>
          <a:endParaRPr lang="th-TH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itchFamily="34" charset="-34"/>
            <a:cs typeface="TH SarabunIT๙" pitchFamily="34" charset="-34"/>
          </a:endParaRPr>
        </a:p>
      </dgm:t>
    </dgm:pt>
    <dgm:pt modelId="{E4469B38-7630-4B3D-A691-89B104EA9565}" type="parTrans" cxnId="{DD818957-0769-4657-9E54-D37ABFBFE048}">
      <dgm:prSet/>
      <dgm:spPr/>
      <dgm:t>
        <a:bodyPr/>
        <a:lstStyle/>
        <a:p>
          <a:endParaRPr lang="th-TH"/>
        </a:p>
      </dgm:t>
    </dgm:pt>
    <dgm:pt modelId="{4EEC64E2-7ACD-44DE-A6DC-91CE9A53C0A3}" type="sibTrans" cxnId="{DD818957-0769-4657-9E54-D37ABFBFE048}">
      <dgm:prSet/>
      <dgm:spPr/>
      <dgm:t>
        <a:bodyPr/>
        <a:lstStyle/>
        <a:p>
          <a:endParaRPr lang="th-TH"/>
        </a:p>
      </dgm:t>
    </dgm:pt>
    <dgm:pt modelId="{8154BC3C-3E41-47EF-8BF5-26EB401E9548}" type="pres">
      <dgm:prSet presAssocID="{13CCED8A-7330-4522-8C2A-E1412B809E73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12DF1E3-0601-4F72-AC67-E956FA111663}" type="pres">
      <dgm:prSet presAssocID="{13CCED8A-7330-4522-8C2A-E1412B809E73}" presName="arc1" presStyleLbl="node1" presStyleIdx="0" presStyleCnt="4"/>
      <dgm:spPr/>
      <dgm:t>
        <a:bodyPr/>
        <a:lstStyle/>
        <a:p>
          <a:endParaRPr lang="en-US"/>
        </a:p>
      </dgm:t>
    </dgm:pt>
    <dgm:pt modelId="{92BFA0D2-E946-4C94-8F15-BCA6979FAD52}" type="pres">
      <dgm:prSet presAssocID="{13CCED8A-7330-4522-8C2A-E1412B809E73}" presName="arc3" presStyleLbl="node1" presStyleIdx="1" presStyleCnt="4"/>
      <dgm:spPr/>
      <dgm:t>
        <a:bodyPr/>
        <a:lstStyle/>
        <a:p>
          <a:endParaRPr lang="en-US"/>
        </a:p>
      </dgm:t>
    </dgm:pt>
    <dgm:pt modelId="{5CB649AE-C9B2-41CE-98AE-C1F54BD1ADE3}" type="pres">
      <dgm:prSet presAssocID="{13CCED8A-7330-4522-8C2A-E1412B809E73}" presName="parentText2" presStyleLbl="revTx" presStyleIdx="0" presStyleCnt="3" custScaleX="120932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7187375-4970-419D-8449-052968C2E612}" type="pres">
      <dgm:prSet presAssocID="{13CCED8A-7330-4522-8C2A-E1412B809E73}" presName="arc2" presStyleLbl="node1" presStyleIdx="2" presStyleCnt="4"/>
      <dgm:spPr/>
      <dgm:t>
        <a:bodyPr/>
        <a:lstStyle/>
        <a:p>
          <a:endParaRPr lang="en-US"/>
        </a:p>
      </dgm:t>
    </dgm:pt>
    <dgm:pt modelId="{9F55D181-7D15-4C78-85F8-785BC6D2FF4C}" type="pres">
      <dgm:prSet presAssocID="{13CCED8A-7330-4522-8C2A-E1412B809E73}" presName="arc4" presStyleLbl="node1" presStyleIdx="3" presStyleCnt="4"/>
      <dgm:spPr/>
      <dgm:t>
        <a:bodyPr/>
        <a:lstStyle/>
        <a:p>
          <a:endParaRPr lang="en-US"/>
        </a:p>
      </dgm:t>
    </dgm:pt>
    <dgm:pt modelId="{4087AE51-D31C-4F3D-8017-2CD854C32B1B}" type="pres">
      <dgm:prSet presAssocID="{13CCED8A-7330-4522-8C2A-E1412B809E73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A222B90-D686-4A26-8ED8-03EB5834DCBE}" type="pres">
      <dgm:prSet presAssocID="{13CCED8A-7330-4522-8C2A-E1412B809E73}" presName="middleComposite" presStyleCnt="0"/>
      <dgm:spPr/>
      <dgm:t>
        <a:bodyPr/>
        <a:lstStyle/>
        <a:p>
          <a:endParaRPr lang="en-US"/>
        </a:p>
      </dgm:t>
    </dgm:pt>
    <dgm:pt modelId="{854E4188-AFCF-4DDC-B3F9-680F3E9CAAA9}" type="pres">
      <dgm:prSet presAssocID="{78B2BAC5-82AB-47CC-831F-08F62D473A90}" presName="circ1" presStyleLbl="vennNode1" presStyleIdx="0" presStyleCnt="8"/>
      <dgm:spPr/>
      <dgm:t>
        <a:bodyPr/>
        <a:lstStyle/>
        <a:p>
          <a:endParaRPr lang="th-TH"/>
        </a:p>
      </dgm:t>
    </dgm:pt>
    <dgm:pt modelId="{CF158A68-2632-4FBC-90A3-DE6283421D1C}" type="pres">
      <dgm:prSet presAssocID="{78B2BAC5-82AB-47CC-831F-08F62D473A90}" presName="circ1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  <dgm:pt modelId="{3CDDECEE-4BE6-419B-B616-DCFDC2C640A9}" type="pres">
      <dgm:prSet presAssocID="{BC1D4F14-E295-45CB-B149-4B7252E6AEBD}" presName="circ2" presStyleLbl="vennNode1" presStyleIdx="1" presStyleCnt="8"/>
      <dgm:spPr/>
      <dgm:t>
        <a:bodyPr/>
        <a:lstStyle/>
        <a:p>
          <a:endParaRPr lang="en-US"/>
        </a:p>
      </dgm:t>
    </dgm:pt>
    <dgm:pt modelId="{FA7375B7-35B8-45F2-8982-C67515F7F467}" type="pres">
      <dgm:prSet presAssocID="{BC1D4F14-E295-45CB-B149-4B7252E6AEBD}" presName="circ2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A003D7B-F3A2-47CF-AE28-B4DE1E85CB4D}" type="pres">
      <dgm:prSet presAssocID="{13CCED8A-7330-4522-8C2A-E1412B809E73}" presName="leftComposite" presStyleCnt="0"/>
      <dgm:spPr/>
      <dgm:t>
        <a:bodyPr/>
        <a:lstStyle/>
        <a:p>
          <a:endParaRPr lang="en-US"/>
        </a:p>
      </dgm:t>
    </dgm:pt>
    <dgm:pt modelId="{07EF68F4-5B3B-473D-90F2-9AC818E9F56C}" type="pres">
      <dgm:prSet presAssocID="{0879D5C4-62B7-45D5-A631-B163A92E3BAB}" presName="childText1_1" presStyleLbl="vennNode1" presStyleIdx="2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9B51BA6-08E5-4245-BBD5-E8121362E511}" type="pres">
      <dgm:prSet presAssocID="{0879D5C4-62B7-45D5-A631-B163A92E3BAB}" presName="ellipse1" presStyleLbl="vennNode1" presStyleIdx="3" presStyleCnt="8"/>
      <dgm:spPr/>
      <dgm:t>
        <a:bodyPr/>
        <a:lstStyle/>
        <a:p>
          <a:endParaRPr lang="en-US"/>
        </a:p>
      </dgm:t>
    </dgm:pt>
    <dgm:pt modelId="{C53530D9-AAC1-4F4B-8281-334C44BE353E}" type="pres">
      <dgm:prSet presAssocID="{0879D5C4-62B7-45D5-A631-B163A92E3BAB}" presName="ellipse2" presStyleLbl="vennNode1" presStyleIdx="4" presStyleCnt="8"/>
      <dgm:spPr/>
      <dgm:t>
        <a:bodyPr/>
        <a:lstStyle/>
        <a:p>
          <a:endParaRPr lang="en-US"/>
        </a:p>
      </dgm:t>
    </dgm:pt>
    <dgm:pt modelId="{94B44CCF-4C45-410B-AF3E-0E0535BC387B}" type="pres">
      <dgm:prSet presAssocID="{63215F45-2394-4148-B432-039EA487A8FB}" presName="childText1_2" presStyleLbl="vennNode1" presStyleIdx="5" presStyleCnt="8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  <dgm:pt modelId="{ED11603A-5EA1-43CC-AEB5-826895110D57}" type="pres">
      <dgm:prSet presAssocID="{63215F45-2394-4148-B432-039EA487A8FB}" presName="ellipse3" presStyleLbl="vennNode1" presStyleIdx="6" presStyleCnt="8"/>
      <dgm:spPr/>
      <dgm:t>
        <a:bodyPr/>
        <a:lstStyle/>
        <a:p>
          <a:endParaRPr lang="en-US"/>
        </a:p>
      </dgm:t>
    </dgm:pt>
    <dgm:pt modelId="{C59E1C84-C34B-4E54-8F23-C3A009F9960C}" type="pres">
      <dgm:prSet presAssocID="{E9638E79-1CAE-4281-AEA4-0622ADB85F63}" presName="childText1_3" presStyleLbl="vennNode1" presStyleIdx="7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C8EAF9A-DB98-4E66-A9A1-51F3081B611E}" type="pres">
      <dgm:prSet presAssocID="{13CCED8A-7330-4522-8C2A-E1412B809E73}" presName="rightChild" presStyleLbl="node2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1EFBD7A-9671-45D7-BD33-DBD651DA9CC3}" type="pres">
      <dgm:prSet presAssocID="{13CCED8A-7330-4522-8C2A-E1412B809E73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651BA5F-4038-4171-A9E4-2471328871F4}" srcId="{13CCED8A-7330-4522-8C2A-E1412B809E73}" destId="{289083FD-2D6A-4929-BCAF-4DC8D40FA1C2}" srcOrd="1" destOrd="0" parTransId="{F29AC28B-72AE-4D6F-8F35-82A78762CABE}" sibTransId="{CE618C59-E713-47A7-8632-596EE01E3B36}"/>
    <dgm:cxn modelId="{59F9C545-2517-4C64-BA1E-9404BD907D3E}" type="presOf" srcId="{1D5E0062-A34F-4140-AD35-887DE7E39503}" destId="{01EFBD7A-9671-45D7-BD33-DBD651DA9CC3}" srcOrd="0" destOrd="0" presId="urn:microsoft.com/office/officeart/2009/3/layout/PhasedProcess"/>
    <dgm:cxn modelId="{0FFD7D88-CC6D-4BFD-AAE0-BF4A9CB6390B}" type="presOf" srcId="{78B2BAC5-82AB-47CC-831F-08F62D473A90}" destId="{CF158A68-2632-4FBC-90A3-DE6283421D1C}" srcOrd="1" destOrd="0" presId="urn:microsoft.com/office/officeart/2009/3/layout/PhasedProcess"/>
    <dgm:cxn modelId="{B5ADFA92-1CF6-4715-9A3B-AC1C445FBC21}" srcId="{13CCED8A-7330-4522-8C2A-E1412B809E73}" destId="{45C28F0B-4BF9-4914-85E2-D8A60A0ABAC3}" srcOrd="2" destOrd="0" parTransId="{7B342EC4-F890-4122-BB0D-F932B16C5673}" sibTransId="{E7398594-B876-40BD-8EC8-4B7B73F5A7E6}"/>
    <dgm:cxn modelId="{944C06AA-DFF2-469C-950E-66035C5FB5C8}" type="presOf" srcId="{13CCED8A-7330-4522-8C2A-E1412B809E73}" destId="{8154BC3C-3E41-47EF-8BF5-26EB401E9548}" srcOrd="0" destOrd="0" presId="urn:microsoft.com/office/officeart/2009/3/layout/PhasedProcess"/>
    <dgm:cxn modelId="{CB8DF86A-0480-4C4C-891A-C773059A7F35}" srcId="{1D5E0062-A34F-4140-AD35-887DE7E39503}" destId="{E9638E79-1CAE-4281-AEA4-0622ADB85F63}" srcOrd="2" destOrd="0" parTransId="{7F1A3046-D93B-4249-9988-9ACBEFF03E11}" sibTransId="{80CDF111-0C1C-4802-B423-D25044C8A8DD}"/>
    <dgm:cxn modelId="{C7B39240-53DB-42BE-BA74-32BB11384835}" type="presOf" srcId="{BC1D4F14-E295-45CB-B149-4B7252E6AEBD}" destId="{FA7375B7-35B8-45F2-8982-C67515F7F467}" srcOrd="1" destOrd="0" presId="urn:microsoft.com/office/officeart/2009/3/layout/PhasedProcess"/>
    <dgm:cxn modelId="{CDF7D7EF-94EB-49B2-97BC-6C442C3C7B07}" srcId="{289083FD-2D6A-4929-BCAF-4DC8D40FA1C2}" destId="{BC1D4F14-E295-45CB-B149-4B7252E6AEBD}" srcOrd="1" destOrd="0" parTransId="{7556551F-9737-4AFE-BD55-A75BBD2BEF58}" sibTransId="{0B8959A4-29FF-49D3-98AC-1D93B1B2473C}"/>
    <dgm:cxn modelId="{EAF55B3B-750D-4440-84F1-D536C5023741}" type="presOf" srcId="{63215F45-2394-4148-B432-039EA487A8FB}" destId="{94B44CCF-4C45-410B-AF3E-0E0535BC387B}" srcOrd="0" destOrd="0" presId="urn:microsoft.com/office/officeart/2009/3/layout/PhasedProcess"/>
    <dgm:cxn modelId="{FD49CC36-EB3C-4757-84AF-7FE6FE1C1734}" type="presOf" srcId="{D9D7D4D6-5ECE-4838-A1B0-88A0BDD154DF}" destId="{BC8EAF9A-DB98-4E66-A9A1-51F3081B611E}" srcOrd="0" destOrd="0" presId="urn:microsoft.com/office/officeart/2009/3/layout/PhasedProcess"/>
    <dgm:cxn modelId="{DD818957-0769-4657-9E54-D37ABFBFE048}" srcId="{45C28F0B-4BF9-4914-85E2-D8A60A0ABAC3}" destId="{D9D7D4D6-5ECE-4838-A1B0-88A0BDD154DF}" srcOrd="0" destOrd="0" parTransId="{E4469B38-7630-4B3D-A691-89B104EA9565}" sibTransId="{4EEC64E2-7ACD-44DE-A6DC-91CE9A53C0A3}"/>
    <dgm:cxn modelId="{60F78CA9-C6EC-4495-B487-5D29347A25A0}" type="presOf" srcId="{289083FD-2D6A-4929-BCAF-4DC8D40FA1C2}" destId="{5CB649AE-C9B2-41CE-98AE-C1F54BD1ADE3}" srcOrd="0" destOrd="0" presId="urn:microsoft.com/office/officeart/2009/3/layout/PhasedProcess"/>
    <dgm:cxn modelId="{334216FF-920A-4E9C-80E1-E70ADA32B3E2}" type="presOf" srcId="{0879D5C4-62B7-45D5-A631-B163A92E3BAB}" destId="{07EF68F4-5B3B-473D-90F2-9AC818E9F56C}" srcOrd="0" destOrd="0" presId="urn:microsoft.com/office/officeart/2009/3/layout/PhasedProcess"/>
    <dgm:cxn modelId="{934FBC10-E8FA-4660-B2B0-41154A522D6D}" srcId="{1D5E0062-A34F-4140-AD35-887DE7E39503}" destId="{0879D5C4-62B7-45D5-A631-B163A92E3BAB}" srcOrd="0" destOrd="0" parTransId="{C18B8F36-104A-4238-8945-786B0ACA7BD0}" sibTransId="{6561AF26-8338-487D-B482-435BFE2FE8AF}"/>
    <dgm:cxn modelId="{3D6E200F-DC4A-4E25-9F95-6BCA80D077E8}" srcId="{1D5E0062-A34F-4140-AD35-887DE7E39503}" destId="{63215F45-2394-4148-B432-039EA487A8FB}" srcOrd="1" destOrd="0" parTransId="{AE9A389C-D6A8-463C-A958-1AA15C4AF218}" sibTransId="{98108D6D-12ED-4FFB-A59B-7CC6D644EE3C}"/>
    <dgm:cxn modelId="{CE4AF59D-03C7-4BFE-921A-2D15CE3154EB}" srcId="{13CCED8A-7330-4522-8C2A-E1412B809E73}" destId="{1D5E0062-A34F-4140-AD35-887DE7E39503}" srcOrd="0" destOrd="0" parTransId="{2966209E-CE6F-4E24-AFB6-AFAD6E6FDEC9}" sibTransId="{5B3D7056-4F53-4470-B1B2-AA99A38089A2}"/>
    <dgm:cxn modelId="{C3FCF731-35D0-48CA-AADE-C8FA5013C8C0}" type="presOf" srcId="{45C28F0B-4BF9-4914-85E2-D8A60A0ABAC3}" destId="{4087AE51-D31C-4F3D-8017-2CD854C32B1B}" srcOrd="0" destOrd="0" presId="urn:microsoft.com/office/officeart/2009/3/layout/PhasedProcess"/>
    <dgm:cxn modelId="{FF27BE15-7AC9-4577-B510-99723E2FFD46}" type="presOf" srcId="{BC1D4F14-E295-45CB-B149-4B7252E6AEBD}" destId="{3CDDECEE-4BE6-419B-B616-DCFDC2C640A9}" srcOrd="0" destOrd="0" presId="urn:microsoft.com/office/officeart/2009/3/layout/PhasedProcess"/>
    <dgm:cxn modelId="{D29BD20D-CED2-43CE-9812-F8345E5EE1AA}" type="presOf" srcId="{E9638E79-1CAE-4281-AEA4-0622ADB85F63}" destId="{C59E1C84-C34B-4E54-8F23-C3A009F9960C}" srcOrd="0" destOrd="0" presId="urn:microsoft.com/office/officeart/2009/3/layout/PhasedProcess"/>
    <dgm:cxn modelId="{11DE6689-25BC-457F-B871-B4067DCE9FE4}" srcId="{289083FD-2D6A-4929-BCAF-4DC8D40FA1C2}" destId="{78B2BAC5-82AB-47CC-831F-08F62D473A90}" srcOrd="0" destOrd="0" parTransId="{33EB72D7-E27F-4F8F-BD55-69D208514B37}" sibTransId="{1AFD143E-6288-4D6A-990F-D3A1B9AC80D0}"/>
    <dgm:cxn modelId="{89A8B867-BD88-4BEC-A282-15F7EC737F77}" type="presOf" srcId="{78B2BAC5-82AB-47CC-831F-08F62D473A90}" destId="{854E4188-AFCF-4DDC-B3F9-680F3E9CAAA9}" srcOrd="0" destOrd="0" presId="urn:microsoft.com/office/officeart/2009/3/layout/PhasedProcess"/>
    <dgm:cxn modelId="{91521D27-E60E-4CA7-81DE-8D5A14C91987}" type="presParOf" srcId="{8154BC3C-3E41-47EF-8BF5-26EB401E9548}" destId="{D12DF1E3-0601-4F72-AC67-E956FA111663}" srcOrd="0" destOrd="0" presId="urn:microsoft.com/office/officeart/2009/3/layout/PhasedProcess"/>
    <dgm:cxn modelId="{012A07F0-003F-4BAC-A085-769F0EE80E7B}" type="presParOf" srcId="{8154BC3C-3E41-47EF-8BF5-26EB401E9548}" destId="{92BFA0D2-E946-4C94-8F15-BCA6979FAD52}" srcOrd="1" destOrd="0" presId="urn:microsoft.com/office/officeart/2009/3/layout/PhasedProcess"/>
    <dgm:cxn modelId="{2FF467C0-64CB-4E26-A5C0-C3DB43252ACC}" type="presParOf" srcId="{8154BC3C-3E41-47EF-8BF5-26EB401E9548}" destId="{5CB649AE-C9B2-41CE-98AE-C1F54BD1ADE3}" srcOrd="2" destOrd="0" presId="urn:microsoft.com/office/officeart/2009/3/layout/PhasedProcess"/>
    <dgm:cxn modelId="{45B93D19-F355-4217-9F53-EA635A065E3D}" type="presParOf" srcId="{8154BC3C-3E41-47EF-8BF5-26EB401E9548}" destId="{B7187375-4970-419D-8449-052968C2E612}" srcOrd="3" destOrd="0" presId="urn:microsoft.com/office/officeart/2009/3/layout/PhasedProcess"/>
    <dgm:cxn modelId="{AD230258-70C5-4810-92A7-FF9EA6805F91}" type="presParOf" srcId="{8154BC3C-3E41-47EF-8BF5-26EB401E9548}" destId="{9F55D181-7D15-4C78-85F8-785BC6D2FF4C}" srcOrd="4" destOrd="0" presId="urn:microsoft.com/office/officeart/2009/3/layout/PhasedProcess"/>
    <dgm:cxn modelId="{CBF9816C-3AD2-42D2-A163-6F5C13CE0482}" type="presParOf" srcId="{8154BC3C-3E41-47EF-8BF5-26EB401E9548}" destId="{4087AE51-D31C-4F3D-8017-2CD854C32B1B}" srcOrd="5" destOrd="0" presId="urn:microsoft.com/office/officeart/2009/3/layout/PhasedProcess"/>
    <dgm:cxn modelId="{43103B96-F4DD-4A93-A23D-78036C671ABE}" type="presParOf" srcId="{8154BC3C-3E41-47EF-8BF5-26EB401E9548}" destId="{9A222B90-D686-4A26-8ED8-03EB5834DCBE}" srcOrd="6" destOrd="0" presId="urn:microsoft.com/office/officeart/2009/3/layout/PhasedProcess"/>
    <dgm:cxn modelId="{6AD411CD-B579-4F35-8A4A-5EAC25815CBD}" type="presParOf" srcId="{9A222B90-D686-4A26-8ED8-03EB5834DCBE}" destId="{854E4188-AFCF-4DDC-B3F9-680F3E9CAAA9}" srcOrd="0" destOrd="0" presId="urn:microsoft.com/office/officeart/2009/3/layout/PhasedProcess"/>
    <dgm:cxn modelId="{8A2F41D7-FEC4-417C-ABCF-B6DC6050AD2E}" type="presParOf" srcId="{9A222B90-D686-4A26-8ED8-03EB5834DCBE}" destId="{CF158A68-2632-4FBC-90A3-DE6283421D1C}" srcOrd="1" destOrd="0" presId="urn:microsoft.com/office/officeart/2009/3/layout/PhasedProcess"/>
    <dgm:cxn modelId="{08697638-7E91-48E7-9714-B90F46B575EF}" type="presParOf" srcId="{9A222B90-D686-4A26-8ED8-03EB5834DCBE}" destId="{3CDDECEE-4BE6-419B-B616-DCFDC2C640A9}" srcOrd="2" destOrd="0" presId="urn:microsoft.com/office/officeart/2009/3/layout/PhasedProcess"/>
    <dgm:cxn modelId="{90421640-1C27-4DD3-92EE-7AA99AA8A93D}" type="presParOf" srcId="{9A222B90-D686-4A26-8ED8-03EB5834DCBE}" destId="{FA7375B7-35B8-45F2-8982-C67515F7F467}" srcOrd="3" destOrd="0" presId="urn:microsoft.com/office/officeart/2009/3/layout/PhasedProcess"/>
    <dgm:cxn modelId="{950F532B-65C8-4017-8BC0-D8345F38D02A}" type="presParOf" srcId="{8154BC3C-3E41-47EF-8BF5-26EB401E9548}" destId="{8A003D7B-F3A2-47CF-AE28-B4DE1E85CB4D}" srcOrd="7" destOrd="0" presId="urn:microsoft.com/office/officeart/2009/3/layout/PhasedProcess"/>
    <dgm:cxn modelId="{5DB83AE4-9E7F-4862-88E3-857BD76F48DF}" type="presParOf" srcId="{8A003D7B-F3A2-47CF-AE28-B4DE1E85CB4D}" destId="{07EF68F4-5B3B-473D-90F2-9AC818E9F56C}" srcOrd="0" destOrd="0" presId="urn:microsoft.com/office/officeart/2009/3/layout/PhasedProcess"/>
    <dgm:cxn modelId="{7E38348C-3254-4469-A48B-B926A3AF1679}" type="presParOf" srcId="{8A003D7B-F3A2-47CF-AE28-B4DE1E85CB4D}" destId="{09B51BA6-08E5-4245-BBD5-E8121362E511}" srcOrd="1" destOrd="0" presId="urn:microsoft.com/office/officeart/2009/3/layout/PhasedProcess"/>
    <dgm:cxn modelId="{CF18B2E4-4E76-4CAF-87BD-FAC9A57E539F}" type="presParOf" srcId="{8A003D7B-F3A2-47CF-AE28-B4DE1E85CB4D}" destId="{C53530D9-AAC1-4F4B-8281-334C44BE353E}" srcOrd="2" destOrd="0" presId="urn:microsoft.com/office/officeart/2009/3/layout/PhasedProcess"/>
    <dgm:cxn modelId="{5569BE09-13D0-489B-AFB1-0433C1C49634}" type="presParOf" srcId="{8A003D7B-F3A2-47CF-AE28-B4DE1E85CB4D}" destId="{94B44CCF-4C45-410B-AF3E-0E0535BC387B}" srcOrd="3" destOrd="0" presId="urn:microsoft.com/office/officeart/2009/3/layout/PhasedProcess"/>
    <dgm:cxn modelId="{4BCF218B-3271-47B2-8129-6DA494B73BB0}" type="presParOf" srcId="{8A003D7B-F3A2-47CF-AE28-B4DE1E85CB4D}" destId="{ED11603A-5EA1-43CC-AEB5-826895110D57}" srcOrd="4" destOrd="0" presId="urn:microsoft.com/office/officeart/2009/3/layout/PhasedProcess"/>
    <dgm:cxn modelId="{6A9CD2DA-8E89-4D20-A7BF-E7D18BE3254E}" type="presParOf" srcId="{8A003D7B-F3A2-47CF-AE28-B4DE1E85CB4D}" destId="{C59E1C84-C34B-4E54-8F23-C3A009F9960C}" srcOrd="5" destOrd="0" presId="urn:microsoft.com/office/officeart/2009/3/layout/PhasedProcess"/>
    <dgm:cxn modelId="{D55B502D-FF3B-47B5-BAE7-EF10DAE24EB3}" type="presParOf" srcId="{8154BC3C-3E41-47EF-8BF5-26EB401E9548}" destId="{BC8EAF9A-DB98-4E66-A9A1-51F3081B611E}" srcOrd="8" destOrd="0" presId="urn:microsoft.com/office/officeart/2009/3/layout/PhasedProcess"/>
    <dgm:cxn modelId="{BCE31D56-FCC3-4A49-BC01-02AE7D5E3777}" type="presParOf" srcId="{8154BC3C-3E41-47EF-8BF5-26EB401E9548}" destId="{01EFBD7A-9671-45D7-BD33-DBD651DA9CC3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D15222-3067-4696-A748-2F607D2F38CF}" type="doc">
      <dgm:prSet loTypeId="urn:microsoft.com/office/officeart/2005/8/layout/arrow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A45522-A5BA-4F77-A7C4-29D20E9ED80C}">
      <dgm:prSet phldrT="[ข้อความ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th-TH" sz="3200" b="1" cap="none" spc="50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รับราชการ</a:t>
          </a:r>
          <a:endParaRPr lang="en-US" sz="3200" b="1" cap="none" spc="50" dirty="0">
            <a:ln w="11430"/>
            <a:solidFill>
              <a:schemeClr val="accent1">
                <a:lumMod val="50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DA301BF2-EF64-4ADE-B14C-F52A2EE46B67}" type="parTrans" cxnId="{45E3E1B3-B5D5-4A5F-8FC8-A27F24D6D7DA}">
      <dgm:prSet/>
      <dgm:spPr/>
      <dgm:t>
        <a:bodyPr/>
        <a:lstStyle/>
        <a:p>
          <a:endParaRPr lang="en-US" sz="3600" b="1">
            <a:latin typeface="TH SarabunPSK" pitchFamily="34" charset="-34"/>
            <a:cs typeface="TH SarabunPSK" pitchFamily="34" charset="-34"/>
          </a:endParaRPr>
        </a:p>
      </dgm:t>
    </dgm:pt>
    <dgm:pt modelId="{0F950CC1-53DD-4BF5-8852-0D028C463D94}" type="sibTrans" cxnId="{45E3E1B3-B5D5-4A5F-8FC8-A27F24D6D7DA}">
      <dgm:prSet/>
      <dgm:spPr/>
      <dgm:t>
        <a:bodyPr/>
        <a:lstStyle/>
        <a:p>
          <a:endParaRPr lang="en-US" sz="3600" b="1">
            <a:latin typeface="TH SarabunPSK" pitchFamily="34" charset="-34"/>
            <a:cs typeface="TH SarabunPSK" pitchFamily="34" charset="-34"/>
          </a:endParaRPr>
        </a:p>
      </dgm:t>
    </dgm:pt>
    <dgm:pt modelId="{51BA7445-C5FF-4AB8-80B6-84681DF7F184}">
      <dgm:prSet phldrT="[ข้อความ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th-TH" sz="3200" b="1" cap="none" spc="50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เกษียณ</a:t>
          </a:r>
          <a:endParaRPr lang="en-US" sz="3200" b="1" cap="none" spc="50" dirty="0">
            <a:ln w="11430"/>
            <a:solidFill>
              <a:schemeClr val="accent1">
                <a:lumMod val="50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F3B50C19-CAC7-487F-83B8-8B2525DF729B}" type="parTrans" cxnId="{006C540A-0F3A-4E62-954E-1E9F9142D2E7}">
      <dgm:prSet/>
      <dgm:spPr/>
      <dgm:t>
        <a:bodyPr/>
        <a:lstStyle/>
        <a:p>
          <a:endParaRPr lang="en-US" sz="3600" b="1">
            <a:latin typeface="TH SarabunPSK" pitchFamily="34" charset="-34"/>
            <a:cs typeface="TH SarabunPSK" pitchFamily="34" charset="-34"/>
          </a:endParaRPr>
        </a:p>
      </dgm:t>
    </dgm:pt>
    <dgm:pt modelId="{4C66BD52-E683-4506-83D3-79A92E7DF22A}" type="sibTrans" cxnId="{006C540A-0F3A-4E62-954E-1E9F9142D2E7}">
      <dgm:prSet/>
      <dgm:spPr/>
      <dgm:t>
        <a:bodyPr/>
        <a:lstStyle/>
        <a:p>
          <a:endParaRPr lang="en-US" sz="3600" b="1">
            <a:latin typeface="TH SarabunPSK" pitchFamily="34" charset="-34"/>
            <a:cs typeface="TH SarabunPSK" pitchFamily="34" charset="-34"/>
          </a:endParaRPr>
        </a:p>
      </dgm:t>
    </dgm:pt>
    <dgm:pt modelId="{4D96F778-39DD-4FE6-94B5-310ADCAEFEFE}">
      <dgm:prSet phldrT="[ข้อความ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th-TH" sz="3200" b="1" cap="none" spc="50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รับบำนาญ</a:t>
          </a:r>
          <a:endParaRPr lang="en-US" sz="3200" b="1" cap="none" spc="50" dirty="0">
            <a:ln w="11430"/>
            <a:solidFill>
              <a:schemeClr val="accent1">
                <a:lumMod val="50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264D7D05-2174-4DEF-922B-3BFD1A69A865}" type="parTrans" cxnId="{92519314-50C3-4D7B-AFF2-FD45077F0108}">
      <dgm:prSet/>
      <dgm:spPr/>
      <dgm:t>
        <a:bodyPr/>
        <a:lstStyle/>
        <a:p>
          <a:endParaRPr lang="en-US" sz="3600" b="1">
            <a:latin typeface="TH SarabunPSK" pitchFamily="34" charset="-34"/>
            <a:cs typeface="TH SarabunPSK" pitchFamily="34" charset="-34"/>
          </a:endParaRPr>
        </a:p>
      </dgm:t>
    </dgm:pt>
    <dgm:pt modelId="{DB861ADC-BCD0-494A-B5C4-BD09CFEBE7E6}" type="sibTrans" cxnId="{92519314-50C3-4D7B-AFF2-FD45077F0108}">
      <dgm:prSet/>
      <dgm:spPr/>
      <dgm:t>
        <a:bodyPr/>
        <a:lstStyle/>
        <a:p>
          <a:endParaRPr lang="en-US" sz="3600" b="1">
            <a:latin typeface="TH SarabunPSK" pitchFamily="34" charset="-34"/>
            <a:cs typeface="TH SarabunPSK" pitchFamily="34" charset="-34"/>
          </a:endParaRPr>
        </a:p>
      </dgm:t>
    </dgm:pt>
    <dgm:pt modelId="{80FB0658-D743-4F21-97BA-5F1EFEEB2804}">
      <dgm:prSet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th-TH" sz="3200" b="1" cap="none" spc="50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เสียชีวิต</a:t>
          </a:r>
          <a:endParaRPr lang="en-US" sz="3200" b="1" cap="none" spc="50" dirty="0">
            <a:ln w="11430"/>
            <a:solidFill>
              <a:schemeClr val="accent1">
                <a:lumMod val="50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A95A860F-130F-4154-A73F-6ED9CA80B844}" type="parTrans" cxnId="{162F95CB-9C9D-4576-82D6-462FA08A0F8E}">
      <dgm:prSet/>
      <dgm:spPr/>
      <dgm:t>
        <a:bodyPr/>
        <a:lstStyle/>
        <a:p>
          <a:endParaRPr lang="en-US" sz="3600" b="1">
            <a:latin typeface="TH SarabunPSK" pitchFamily="34" charset="-34"/>
            <a:cs typeface="TH SarabunPSK" pitchFamily="34" charset="-34"/>
          </a:endParaRPr>
        </a:p>
      </dgm:t>
    </dgm:pt>
    <dgm:pt modelId="{89DCDD50-7F17-477A-9FE7-D4C8C5427703}" type="sibTrans" cxnId="{162F95CB-9C9D-4576-82D6-462FA08A0F8E}">
      <dgm:prSet/>
      <dgm:spPr/>
      <dgm:t>
        <a:bodyPr/>
        <a:lstStyle/>
        <a:p>
          <a:endParaRPr lang="en-US" sz="3600" b="1">
            <a:latin typeface="TH SarabunPSK" pitchFamily="34" charset="-34"/>
            <a:cs typeface="TH SarabunPSK" pitchFamily="34" charset="-34"/>
          </a:endParaRPr>
        </a:p>
      </dgm:t>
    </dgm:pt>
    <dgm:pt modelId="{5B3DD08D-DA0E-405C-A671-3245DB104892}">
      <dgm:prSet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en-US" sz="3200" b="1" cap="none" spc="50" dirty="0">
            <a:ln w="11430"/>
            <a:solidFill>
              <a:schemeClr val="accent1">
                <a:lumMod val="50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174CF068-1918-4FD8-81B5-FD3D95D2A9AA}" type="parTrans" cxnId="{7FC1744D-9ADC-4302-BEE8-8AA51C9A3405}">
      <dgm:prSet/>
      <dgm:spPr/>
      <dgm:t>
        <a:bodyPr/>
        <a:lstStyle/>
        <a:p>
          <a:endParaRPr lang="en-US" sz="3600" b="1">
            <a:latin typeface="TH SarabunPSK" pitchFamily="34" charset="-34"/>
            <a:cs typeface="TH SarabunPSK" pitchFamily="34" charset="-34"/>
          </a:endParaRPr>
        </a:p>
      </dgm:t>
    </dgm:pt>
    <dgm:pt modelId="{C720B616-3411-48F6-A5F1-1F10A781908B}" type="sibTrans" cxnId="{7FC1744D-9ADC-4302-BEE8-8AA51C9A3405}">
      <dgm:prSet/>
      <dgm:spPr/>
      <dgm:t>
        <a:bodyPr/>
        <a:lstStyle/>
        <a:p>
          <a:endParaRPr lang="en-US" sz="3600" b="1">
            <a:latin typeface="TH SarabunPSK" pitchFamily="34" charset="-34"/>
            <a:cs typeface="TH SarabunPSK" pitchFamily="34" charset="-34"/>
          </a:endParaRPr>
        </a:p>
      </dgm:t>
    </dgm:pt>
    <dgm:pt modelId="{1B861478-1A9B-4D01-B792-12BF50702AD7}">
      <dgm:prSet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th-TH" sz="3200" b="1" cap="none" spc="50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พักราชการ/ไล่ออก/ลาออก/เสียชีวิต</a:t>
          </a:r>
          <a:endParaRPr lang="en-US" sz="3200" b="1" cap="none" spc="50" dirty="0">
            <a:ln w="11430"/>
            <a:solidFill>
              <a:schemeClr val="accent1">
                <a:lumMod val="50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B3F2FDDA-9367-4ADD-8261-BA91F7E1CA82}" type="parTrans" cxnId="{37887AD7-C68C-42E6-AF2E-039F868ECB47}">
      <dgm:prSet/>
      <dgm:spPr/>
      <dgm:t>
        <a:bodyPr/>
        <a:lstStyle/>
        <a:p>
          <a:endParaRPr lang="en-US" sz="3600" b="1">
            <a:latin typeface="TH SarabunPSK" pitchFamily="34" charset="-34"/>
            <a:cs typeface="TH SarabunPSK" pitchFamily="34" charset="-34"/>
          </a:endParaRPr>
        </a:p>
      </dgm:t>
    </dgm:pt>
    <dgm:pt modelId="{8352DE02-D995-404D-8669-8F0EF9964033}" type="sibTrans" cxnId="{37887AD7-C68C-42E6-AF2E-039F868ECB47}">
      <dgm:prSet/>
      <dgm:spPr/>
      <dgm:t>
        <a:bodyPr/>
        <a:lstStyle/>
        <a:p>
          <a:endParaRPr lang="en-US" sz="3600" b="1">
            <a:latin typeface="TH SarabunPSK" pitchFamily="34" charset="-34"/>
            <a:cs typeface="TH SarabunPSK" pitchFamily="34" charset="-34"/>
          </a:endParaRPr>
        </a:p>
      </dgm:t>
    </dgm:pt>
    <dgm:pt modelId="{50A2253A-23E1-45F1-A641-8F2910B02BE2}" type="pres">
      <dgm:prSet presAssocID="{B4D15222-3067-4696-A748-2F607D2F38CF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3B4371-295F-4A41-8B3B-1031FEB858EA}" type="pres">
      <dgm:prSet presAssocID="{B4D15222-3067-4696-A748-2F607D2F38CF}" presName="arrow" presStyleLbl="bgShp" presStyleIdx="0" presStyleCnt="1" custScaleX="119236" custLinFactNeighborY="-3455"/>
      <dgm:spPr>
        <a:solidFill>
          <a:srgbClr val="FFCC00"/>
        </a:solidFill>
      </dgm:spPr>
      <dgm:t>
        <a:bodyPr/>
        <a:lstStyle/>
        <a:p>
          <a:endParaRPr lang="en-US"/>
        </a:p>
      </dgm:t>
    </dgm:pt>
    <dgm:pt modelId="{0AB696C3-5DF5-4F76-B991-A29AF61D7FD3}" type="pres">
      <dgm:prSet presAssocID="{B4D15222-3067-4696-A748-2F607D2F38CF}" presName="arrowDiagram5" presStyleCnt="0"/>
      <dgm:spPr/>
    </dgm:pt>
    <dgm:pt modelId="{5961E3B9-4200-4244-AB09-40A1F40E5B29}" type="pres">
      <dgm:prSet presAssocID="{5EA45522-A5BA-4F77-A7C4-29D20E9ED80C}" presName="bullet5a" presStyleLbl="node1" presStyleIdx="0" presStyleCnt="5" custLinFactX="-57305" custLinFactNeighborX="-100000" custLinFactNeighborY="-73645"/>
      <dgm:spPr/>
    </dgm:pt>
    <dgm:pt modelId="{0505AC6F-5BB7-4D96-B488-CB96ACBB2F8A}" type="pres">
      <dgm:prSet presAssocID="{5EA45522-A5BA-4F77-A7C4-29D20E9ED80C}" presName="textBox5a" presStyleLbl="revTx" presStyleIdx="0" presStyleCnt="5" custScaleX="196984" custLinFactNeighborX="-19898" custLinFactNeighborY="-4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FE3B1-DFA5-4FDF-A548-CA3EE23E9A79}" type="pres">
      <dgm:prSet presAssocID="{1B861478-1A9B-4D01-B792-12BF50702AD7}" presName="bullet5b" presStyleLbl="node1" presStyleIdx="1" presStyleCnt="5" custLinFactNeighborX="-56084" custLinFactNeighborY="-14952"/>
      <dgm:spPr/>
    </dgm:pt>
    <dgm:pt modelId="{540D2EC7-4A1E-46CD-8244-F6119A7E7338}" type="pres">
      <dgm:prSet presAssocID="{1B861478-1A9B-4D01-B792-12BF50702AD7}" presName="textBox5b" presStyleLbl="revTx" presStyleIdx="1" presStyleCnt="5" custScaleX="237156" custLinFactNeighborX="49293" custLinFactNeighborY="34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711C9D-D1EB-4257-94F8-3A9BF9118981}" type="pres">
      <dgm:prSet presAssocID="{51BA7445-C5FF-4AB8-80B6-84681DF7F184}" presName="bullet5c" presStyleLbl="node1" presStyleIdx="2" presStyleCnt="5"/>
      <dgm:spPr/>
    </dgm:pt>
    <dgm:pt modelId="{3874878F-69FD-458D-B403-27D856C80E4F}" type="pres">
      <dgm:prSet presAssocID="{51BA7445-C5FF-4AB8-80B6-84681DF7F184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E58F5-59C3-4EB9-8225-0C7FE42C60F0}" type="pres">
      <dgm:prSet presAssocID="{4D96F778-39DD-4FE6-94B5-310ADCAEFEFE}" presName="bullet5d" presStyleLbl="node1" presStyleIdx="3" presStyleCnt="5"/>
      <dgm:spPr/>
    </dgm:pt>
    <dgm:pt modelId="{29E8DD3F-53B8-4378-B1FA-76341F689AA4}" type="pres">
      <dgm:prSet presAssocID="{4D96F778-39DD-4FE6-94B5-310ADCAEFEFE}" presName="textBox5d" presStyleLbl="revTx" presStyleIdx="3" presStyleCnt="5" custScaleX="129611" custScaleY="25696" custLinFactNeighborX="16138" custLinFactNeighborY="-31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65C814-4258-48D4-B6D3-7A995413CFB1}" type="pres">
      <dgm:prSet presAssocID="{80FB0658-D743-4F21-97BA-5F1EFEEB2804}" presName="bullet5e" presStyleLbl="node1" presStyleIdx="4" presStyleCnt="5"/>
      <dgm:spPr/>
    </dgm:pt>
    <dgm:pt modelId="{344D2EEF-C7CD-478D-A7C9-12C867BD3148}" type="pres">
      <dgm:prSet presAssocID="{80FB0658-D743-4F21-97BA-5F1EFEEB2804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519314-50C3-4D7B-AFF2-FD45077F0108}" srcId="{B4D15222-3067-4696-A748-2F607D2F38CF}" destId="{4D96F778-39DD-4FE6-94B5-310ADCAEFEFE}" srcOrd="3" destOrd="0" parTransId="{264D7D05-2174-4DEF-922B-3BFD1A69A865}" sibTransId="{DB861ADC-BCD0-494A-B5C4-BD09CFEBE7E6}"/>
    <dgm:cxn modelId="{162F95CB-9C9D-4576-82D6-462FA08A0F8E}" srcId="{B4D15222-3067-4696-A748-2F607D2F38CF}" destId="{80FB0658-D743-4F21-97BA-5F1EFEEB2804}" srcOrd="4" destOrd="0" parTransId="{A95A860F-130F-4154-A73F-6ED9CA80B844}" sibTransId="{89DCDD50-7F17-477A-9FE7-D4C8C5427703}"/>
    <dgm:cxn modelId="{5B6F89AF-1803-4260-8031-2261AB6CE3A4}" type="presOf" srcId="{51BA7445-C5FF-4AB8-80B6-84681DF7F184}" destId="{3874878F-69FD-458D-B403-27D856C80E4F}" srcOrd="0" destOrd="0" presId="urn:microsoft.com/office/officeart/2005/8/layout/arrow2"/>
    <dgm:cxn modelId="{E55D115A-0653-4CAA-834E-BD758186F97E}" type="presOf" srcId="{B4D15222-3067-4696-A748-2F607D2F38CF}" destId="{50A2253A-23E1-45F1-A641-8F2910B02BE2}" srcOrd="0" destOrd="0" presId="urn:microsoft.com/office/officeart/2005/8/layout/arrow2"/>
    <dgm:cxn modelId="{0F1B5672-B023-4345-8068-24CA070C3431}" type="presOf" srcId="{5EA45522-A5BA-4F77-A7C4-29D20E9ED80C}" destId="{0505AC6F-5BB7-4D96-B488-CB96ACBB2F8A}" srcOrd="0" destOrd="0" presId="urn:microsoft.com/office/officeart/2005/8/layout/arrow2"/>
    <dgm:cxn modelId="{006C540A-0F3A-4E62-954E-1E9F9142D2E7}" srcId="{B4D15222-3067-4696-A748-2F607D2F38CF}" destId="{51BA7445-C5FF-4AB8-80B6-84681DF7F184}" srcOrd="2" destOrd="0" parTransId="{F3B50C19-CAC7-487F-83B8-8B2525DF729B}" sibTransId="{4C66BD52-E683-4506-83D3-79A92E7DF22A}"/>
    <dgm:cxn modelId="{66574441-D4F6-4726-8A0D-C71152E80DB0}" type="presOf" srcId="{4D96F778-39DD-4FE6-94B5-310ADCAEFEFE}" destId="{29E8DD3F-53B8-4378-B1FA-76341F689AA4}" srcOrd="0" destOrd="0" presId="urn:microsoft.com/office/officeart/2005/8/layout/arrow2"/>
    <dgm:cxn modelId="{2789F491-92C9-46F3-846D-4ED87C978415}" type="presOf" srcId="{80FB0658-D743-4F21-97BA-5F1EFEEB2804}" destId="{344D2EEF-C7CD-478D-A7C9-12C867BD3148}" srcOrd="0" destOrd="0" presId="urn:microsoft.com/office/officeart/2005/8/layout/arrow2"/>
    <dgm:cxn modelId="{7FC1744D-9ADC-4302-BEE8-8AA51C9A3405}" srcId="{5EA45522-A5BA-4F77-A7C4-29D20E9ED80C}" destId="{5B3DD08D-DA0E-405C-A671-3245DB104892}" srcOrd="0" destOrd="0" parTransId="{174CF068-1918-4FD8-81B5-FD3D95D2A9AA}" sibTransId="{C720B616-3411-48F6-A5F1-1F10A781908B}"/>
    <dgm:cxn modelId="{37887AD7-C68C-42E6-AF2E-039F868ECB47}" srcId="{B4D15222-3067-4696-A748-2F607D2F38CF}" destId="{1B861478-1A9B-4D01-B792-12BF50702AD7}" srcOrd="1" destOrd="0" parTransId="{B3F2FDDA-9367-4ADD-8261-BA91F7E1CA82}" sibTransId="{8352DE02-D995-404D-8669-8F0EF9964033}"/>
    <dgm:cxn modelId="{5A6328B2-1C34-4A86-88B9-280B2737BC9F}" type="presOf" srcId="{5B3DD08D-DA0E-405C-A671-3245DB104892}" destId="{0505AC6F-5BB7-4D96-B488-CB96ACBB2F8A}" srcOrd="0" destOrd="1" presId="urn:microsoft.com/office/officeart/2005/8/layout/arrow2"/>
    <dgm:cxn modelId="{0B1B138F-BA2F-4165-A5D3-2EBA3FE3BCD5}" type="presOf" srcId="{1B861478-1A9B-4D01-B792-12BF50702AD7}" destId="{540D2EC7-4A1E-46CD-8244-F6119A7E7338}" srcOrd="0" destOrd="0" presId="urn:microsoft.com/office/officeart/2005/8/layout/arrow2"/>
    <dgm:cxn modelId="{45E3E1B3-B5D5-4A5F-8FC8-A27F24D6D7DA}" srcId="{B4D15222-3067-4696-A748-2F607D2F38CF}" destId="{5EA45522-A5BA-4F77-A7C4-29D20E9ED80C}" srcOrd="0" destOrd="0" parTransId="{DA301BF2-EF64-4ADE-B14C-F52A2EE46B67}" sibTransId="{0F950CC1-53DD-4BF5-8852-0D028C463D94}"/>
    <dgm:cxn modelId="{88EEF359-69B9-4107-AC28-0BA5A49ED986}" type="presParOf" srcId="{50A2253A-23E1-45F1-A641-8F2910B02BE2}" destId="{783B4371-295F-4A41-8B3B-1031FEB858EA}" srcOrd="0" destOrd="0" presId="urn:microsoft.com/office/officeart/2005/8/layout/arrow2"/>
    <dgm:cxn modelId="{276CBFEE-A1D2-44CD-81FE-938E1856B52D}" type="presParOf" srcId="{50A2253A-23E1-45F1-A641-8F2910B02BE2}" destId="{0AB696C3-5DF5-4F76-B991-A29AF61D7FD3}" srcOrd="1" destOrd="0" presId="urn:microsoft.com/office/officeart/2005/8/layout/arrow2"/>
    <dgm:cxn modelId="{16E6B5ED-940D-471B-A44C-3094CE6141D5}" type="presParOf" srcId="{0AB696C3-5DF5-4F76-B991-A29AF61D7FD3}" destId="{5961E3B9-4200-4244-AB09-40A1F40E5B29}" srcOrd="0" destOrd="0" presId="urn:microsoft.com/office/officeart/2005/8/layout/arrow2"/>
    <dgm:cxn modelId="{91BD666B-AF15-44E3-BC1F-4676D04FB690}" type="presParOf" srcId="{0AB696C3-5DF5-4F76-B991-A29AF61D7FD3}" destId="{0505AC6F-5BB7-4D96-B488-CB96ACBB2F8A}" srcOrd="1" destOrd="0" presId="urn:microsoft.com/office/officeart/2005/8/layout/arrow2"/>
    <dgm:cxn modelId="{18F80DC8-876F-4255-BE76-B23CBDFF6B18}" type="presParOf" srcId="{0AB696C3-5DF5-4F76-B991-A29AF61D7FD3}" destId="{F54FE3B1-DFA5-4FDF-A548-CA3EE23E9A79}" srcOrd="2" destOrd="0" presId="urn:microsoft.com/office/officeart/2005/8/layout/arrow2"/>
    <dgm:cxn modelId="{47BDD832-4D7F-4D2E-895E-2D55376D2818}" type="presParOf" srcId="{0AB696C3-5DF5-4F76-B991-A29AF61D7FD3}" destId="{540D2EC7-4A1E-46CD-8244-F6119A7E7338}" srcOrd="3" destOrd="0" presId="urn:microsoft.com/office/officeart/2005/8/layout/arrow2"/>
    <dgm:cxn modelId="{433663BD-38FE-4238-A99F-529498FD1CFB}" type="presParOf" srcId="{0AB696C3-5DF5-4F76-B991-A29AF61D7FD3}" destId="{E5711C9D-D1EB-4257-94F8-3A9BF9118981}" srcOrd="4" destOrd="0" presId="urn:microsoft.com/office/officeart/2005/8/layout/arrow2"/>
    <dgm:cxn modelId="{FD382A2F-B654-4445-9D88-F53611389C47}" type="presParOf" srcId="{0AB696C3-5DF5-4F76-B991-A29AF61D7FD3}" destId="{3874878F-69FD-458D-B403-27D856C80E4F}" srcOrd="5" destOrd="0" presId="urn:microsoft.com/office/officeart/2005/8/layout/arrow2"/>
    <dgm:cxn modelId="{727AB573-76E9-47F9-977E-3059E6A1AE2D}" type="presParOf" srcId="{0AB696C3-5DF5-4F76-B991-A29AF61D7FD3}" destId="{307E58F5-59C3-4EB9-8225-0C7FE42C60F0}" srcOrd="6" destOrd="0" presId="urn:microsoft.com/office/officeart/2005/8/layout/arrow2"/>
    <dgm:cxn modelId="{D8E4980E-09B0-49B7-8F29-853187E1518B}" type="presParOf" srcId="{0AB696C3-5DF5-4F76-B991-A29AF61D7FD3}" destId="{29E8DD3F-53B8-4378-B1FA-76341F689AA4}" srcOrd="7" destOrd="0" presId="urn:microsoft.com/office/officeart/2005/8/layout/arrow2"/>
    <dgm:cxn modelId="{655C1C54-40E0-4997-9F03-1F5F50568080}" type="presParOf" srcId="{0AB696C3-5DF5-4F76-B991-A29AF61D7FD3}" destId="{0365C814-4258-48D4-B6D3-7A995413CFB1}" srcOrd="8" destOrd="0" presId="urn:microsoft.com/office/officeart/2005/8/layout/arrow2"/>
    <dgm:cxn modelId="{B932FB3D-1AE1-415F-8469-26512E8B0C56}" type="presParOf" srcId="{0AB696C3-5DF5-4F76-B991-A29AF61D7FD3}" destId="{344D2EEF-C7CD-478D-A7C9-12C867BD3148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4ADFD26-1B56-4660-AE5D-A0EF1D41DED3}" type="doc">
      <dgm:prSet loTypeId="urn:microsoft.com/office/officeart/2005/8/layout/hList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F8C90BA6-8980-448E-AF89-55C9435E69F8}">
      <dgm:prSet phldrT="[Text]" custT="1"/>
      <dgm:spPr>
        <a:solidFill>
          <a:srgbClr val="FF6600"/>
        </a:solidFill>
      </dgm:spPr>
      <dgm:t>
        <a:bodyPr/>
        <a:lstStyle/>
        <a:p>
          <a:r>
            <a: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ผู้มีสิทธิ</a:t>
          </a:r>
          <a:endParaRPr lang="th-TH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698FC118-0665-4E34-AAE4-AFF360B55800}" type="parTrans" cxnId="{4D37BAD6-7166-432B-8928-741683F822B5}">
      <dgm:prSet/>
      <dgm:spPr/>
      <dgm:t>
        <a:bodyPr/>
        <a:lstStyle/>
        <a:p>
          <a:endParaRPr lang="th-TH"/>
        </a:p>
      </dgm:t>
    </dgm:pt>
    <dgm:pt modelId="{8CF489B6-DEF6-4DB3-8239-023F3878691B}" type="sibTrans" cxnId="{4D37BAD6-7166-432B-8928-741683F822B5}">
      <dgm:prSet/>
      <dgm:spPr/>
      <dgm:t>
        <a:bodyPr/>
        <a:lstStyle/>
        <a:p>
          <a:endParaRPr lang="th-TH"/>
        </a:p>
      </dgm:t>
    </dgm:pt>
    <dgm:pt modelId="{29FCC80A-34CB-413A-B6E3-37306D87AAAC}">
      <dgm:prSet phldrT="[Text]" custT="1"/>
      <dgm:spPr>
        <a:solidFill>
          <a:srgbClr val="CCFF33">
            <a:alpha val="90000"/>
          </a:srgbClr>
        </a:solidFill>
      </dgm:spPr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ข้อมูลสมบูรณ์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FC1C9D44-A71B-493E-B796-BC01E0E734C9}" type="parTrans" cxnId="{2409E19B-A798-4F05-8E2E-9CA5C3DF7DC8}">
      <dgm:prSet/>
      <dgm:spPr/>
      <dgm:t>
        <a:bodyPr/>
        <a:lstStyle/>
        <a:p>
          <a:endParaRPr lang="th-TH"/>
        </a:p>
      </dgm:t>
    </dgm:pt>
    <dgm:pt modelId="{D574CF7C-5DAF-4325-8E83-4C6E71EA2B4A}" type="sibTrans" cxnId="{2409E19B-A798-4F05-8E2E-9CA5C3DF7DC8}">
      <dgm:prSet/>
      <dgm:spPr/>
      <dgm:t>
        <a:bodyPr/>
        <a:lstStyle/>
        <a:p>
          <a:endParaRPr lang="th-TH"/>
        </a:p>
      </dgm:t>
    </dgm:pt>
    <dgm:pt modelId="{0256E78D-5F4C-46A7-9DDD-135C54D72A0E}">
      <dgm:prSet phldrT="[Text]" custT="1"/>
      <dgm:spPr>
        <a:solidFill>
          <a:srgbClr val="FF6600"/>
        </a:solidFill>
      </dgm:spPr>
      <dgm:t>
        <a:bodyPr/>
        <a:lstStyle/>
        <a:p>
          <a:r>
            <a: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ผู้ป่วยใน</a:t>
          </a:r>
          <a:endParaRPr lang="th-TH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72F1FD27-59DD-4A17-97B1-3C71027A1D2B}" type="parTrans" cxnId="{7997926D-2FD9-44F2-9041-C72ABA97E20C}">
      <dgm:prSet/>
      <dgm:spPr/>
      <dgm:t>
        <a:bodyPr/>
        <a:lstStyle/>
        <a:p>
          <a:endParaRPr lang="th-TH"/>
        </a:p>
      </dgm:t>
    </dgm:pt>
    <dgm:pt modelId="{599DA20E-65B9-41C5-98B6-D5E629706874}" type="sibTrans" cxnId="{7997926D-2FD9-44F2-9041-C72ABA97E20C}">
      <dgm:prSet/>
      <dgm:spPr/>
      <dgm:t>
        <a:bodyPr/>
        <a:lstStyle/>
        <a:p>
          <a:endParaRPr lang="th-TH"/>
        </a:p>
      </dgm:t>
    </dgm:pt>
    <dgm:pt modelId="{6D23CF61-F249-45CB-B518-11D7B79A430A}">
      <dgm:prSet phldrT="[Text]" custT="1"/>
      <dgm:spPr>
        <a:solidFill>
          <a:srgbClr val="CCFF33">
            <a:alpha val="90000"/>
          </a:srgbClr>
        </a:solidFill>
      </dgm:spPr>
      <dgm:t>
        <a:bodyPr/>
        <a:lstStyle/>
        <a:p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ไม่สามารถให้     การรักษาผู้ป่วยได้</a:t>
          </a:r>
          <a:endParaRPr lang="th-TH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6B324220-8A9E-4775-BFA1-A13039FA00AC}" type="parTrans" cxnId="{C4774EEA-602E-4613-9CBF-53FA9AFBA57A}">
      <dgm:prSet/>
      <dgm:spPr/>
      <dgm:t>
        <a:bodyPr/>
        <a:lstStyle/>
        <a:p>
          <a:endParaRPr lang="th-TH"/>
        </a:p>
      </dgm:t>
    </dgm:pt>
    <dgm:pt modelId="{BD58287C-DB6C-47BE-B498-4698F1C4BCA6}" type="sibTrans" cxnId="{C4774EEA-602E-4613-9CBF-53FA9AFBA57A}">
      <dgm:prSet/>
      <dgm:spPr/>
      <dgm:t>
        <a:bodyPr/>
        <a:lstStyle/>
        <a:p>
          <a:endParaRPr lang="th-TH"/>
        </a:p>
      </dgm:t>
    </dgm:pt>
    <dgm:pt modelId="{5FF43A0B-2111-4787-8D1E-FC3863B9A696}">
      <dgm:prSet phldrT="[Text]" custT="1"/>
      <dgm:spPr>
        <a:solidFill>
          <a:srgbClr val="CCFF33">
            <a:alpha val="90000"/>
          </a:srgbClr>
        </a:solidFill>
      </dgm:spPr>
      <dgm:t>
        <a:bodyPr/>
        <a:lstStyle/>
        <a:p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ส่งไปเพื่อรักษา   รพ</a:t>
          </a:r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. </a:t>
          </a:r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อื่นที่ศักยภาพสูงกว่า</a:t>
          </a:r>
          <a:endParaRPr lang="th-TH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976E3EA9-0441-4242-8C1F-50EE0B296DAB}" type="parTrans" cxnId="{4C8E2A6A-84AB-4297-9F75-48B32EB77F84}">
      <dgm:prSet/>
      <dgm:spPr/>
      <dgm:t>
        <a:bodyPr/>
        <a:lstStyle/>
        <a:p>
          <a:endParaRPr lang="th-TH"/>
        </a:p>
      </dgm:t>
    </dgm:pt>
    <dgm:pt modelId="{72656A96-564F-4E43-8E8C-213F207D11E1}" type="sibTrans" cxnId="{4C8E2A6A-84AB-4297-9F75-48B32EB77F84}">
      <dgm:prSet/>
      <dgm:spPr/>
      <dgm:t>
        <a:bodyPr/>
        <a:lstStyle/>
        <a:p>
          <a:endParaRPr lang="th-TH"/>
        </a:p>
      </dgm:t>
    </dgm:pt>
    <dgm:pt modelId="{B3A2DB24-BDE7-43EB-9B52-98D61FCFC94F}">
      <dgm:prSet phldrT="[Text]" custT="1"/>
      <dgm:spPr>
        <a:solidFill>
          <a:srgbClr val="FF6600"/>
        </a:solidFill>
      </dgm:spPr>
      <dgm:t>
        <a:bodyPr/>
        <a:lstStyle/>
        <a:p>
          <a:r>
            <a: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ผู้ป่วยนอก</a:t>
          </a:r>
          <a:endParaRPr lang="th-TH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62DD49A3-F46F-4ADD-B26F-15BC4F408E40}" type="parTrans" cxnId="{2E0B7A08-C48F-4147-98BA-E7833DDDE996}">
      <dgm:prSet/>
      <dgm:spPr/>
      <dgm:t>
        <a:bodyPr/>
        <a:lstStyle/>
        <a:p>
          <a:endParaRPr lang="th-TH"/>
        </a:p>
      </dgm:t>
    </dgm:pt>
    <dgm:pt modelId="{A200F278-1FF9-4A77-8454-5F2A81D32115}" type="sibTrans" cxnId="{2E0B7A08-C48F-4147-98BA-E7833DDDE996}">
      <dgm:prSet/>
      <dgm:spPr/>
      <dgm:t>
        <a:bodyPr/>
        <a:lstStyle/>
        <a:p>
          <a:endParaRPr lang="th-TH"/>
        </a:p>
      </dgm:t>
    </dgm:pt>
    <dgm:pt modelId="{F18FEAF9-BD8D-4C3B-B98E-A5E0F0ED5F46}">
      <dgm:prSet phldrT="[Text]" custT="1"/>
      <dgm:spPr>
        <a:solidFill>
          <a:srgbClr val="CCFF33">
            <a:alpha val="90000"/>
          </a:srgbClr>
        </a:solidFill>
      </dgm:spPr>
      <dgm:t>
        <a:bodyPr/>
        <a:lstStyle/>
        <a:p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อุบัติเหตุ</a:t>
          </a:r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/</a:t>
          </a:r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ฉุกเฉิน</a:t>
          </a:r>
          <a:endParaRPr lang="th-TH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790CF99F-1EF4-4C9D-9E7F-58995957F235}" type="parTrans" cxnId="{79698F5F-0175-4CE6-B47D-83DE0C4DCBFB}">
      <dgm:prSet/>
      <dgm:spPr/>
      <dgm:t>
        <a:bodyPr/>
        <a:lstStyle/>
        <a:p>
          <a:endParaRPr lang="th-TH"/>
        </a:p>
      </dgm:t>
    </dgm:pt>
    <dgm:pt modelId="{946BA8C4-6CC1-4DDA-931B-C9EDEF3D0B36}" type="sibTrans" cxnId="{79698F5F-0175-4CE6-B47D-83DE0C4DCBFB}">
      <dgm:prSet/>
      <dgm:spPr/>
      <dgm:t>
        <a:bodyPr/>
        <a:lstStyle/>
        <a:p>
          <a:endParaRPr lang="th-TH"/>
        </a:p>
      </dgm:t>
    </dgm:pt>
    <dgm:pt modelId="{CD79F756-94AD-4C09-AE8E-97D54C770C1A}">
      <dgm:prSet phldrT="[Text]" custT="1"/>
      <dgm:spPr>
        <a:solidFill>
          <a:srgbClr val="CCFF33">
            <a:alpha val="90000"/>
          </a:srgbClr>
        </a:solidFill>
      </dgm:spPr>
      <dgm:t>
        <a:bodyPr/>
        <a:lstStyle/>
        <a:p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ภาวะวิกฤติ</a:t>
          </a:r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/</a:t>
          </a:r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อันตรายต่อชีวิต</a:t>
          </a:r>
          <a:endParaRPr lang="th-TH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07C2AE5F-DEFA-4AC5-91DE-2EC711AED7E5}" type="parTrans" cxnId="{D8FA46ED-8D30-4EE6-A501-F1CBB99C8683}">
      <dgm:prSet/>
      <dgm:spPr/>
      <dgm:t>
        <a:bodyPr/>
        <a:lstStyle/>
        <a:p>
          <a:endParaRPr lang="th-TH"/>
        </a:p>
      </dgm:t>
    </dgm:pt>
    <dgm:pt modelId="{AD4A5E15-4AF1-4F14-AF02-064313899A93}" type="sibTrans" cxnId="{D8FA46ED-8D30-4EE6-A501-F1CBB99C8683}">
      <dgm:prSet/>
      <dgm:spPr/>
      <dgm:t>
        <a:bodyPr/>
        <a:lstStyle/>
        <a:p>
          <a:endParaRPr lang="th-TH"/>
        </a:p>
      </dgm:t>
    </dgm:pt>
    <dgm:pt modelId="{E839F4D5-BA8C-4B66-8523-B4F7A30C8249}">
      <dgm:prSet phldrT="[Text]" custT="1"/>
      <dgm:spPr>
        <a:solidFill>
          <a:srgbClr val="CCFF33">
            <a:alpha val="90000"/>
          </a:srgbClr>
        </a:solidFill>
      </dgm:spPr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รักษาอยู่ที่ รพ</a:t>
          </a:r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.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8F628700-5845-4A0A-ADCB-41B19D2DC683}" type="parTrans" cxnId="{05D4A0F9-FB72-45C6-86F1-3FFEE34CB9CC}">
      <dgm:prSet/>
      <dgm:spPr/>
      <dgm:t>
        <a:bodyPr/>
        <a:lstStyle/>
        <a:p>
          <a:endParaRPr lang="en-US"/>
        </a:p>
      </dgm:t>
    </dgm:pt>
    <dgm:pt modelId="{6F5F23CD-03FB-47C8-98E1-068FF5F0621B}" type="sibTrans" cxnId="{05D4A0F9-FB72-45C6-86F1-3FFEE34CB9CC}">
      <dgm:prSet/>
      <dgm:spPr/>
      <dgm:t>
        <a:bodyPr/>
        <a:lstStyle/>
        <a:p>
          <a:endParaRPr lang="en-US"/>
        </a:p>
      </dgm:t>
    </dgm:pt>
    <dgm:pt modelId="{6D02E420-D3AF-492B-9E31-4D905546F299}">
      <dgm:prSet phldrT="[Text]" custT="1"/>
      <dgm:spPr>
        <a:solidFill>
          <a:srgbClr val="CCFF33">
            <a:alpha val="90000"/>
          </a:srgbClr>
        </a:solidFill>
      </dgm:spPr>
      <dgm:t>
        <a:bodyPr/>
        <a:lstStyle/>
        <a:p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ส่งไปเพื่อรักษา    รพ</a:t>
          </a:r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. </a:t>
          </a:r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อื่นที่ศักยภาพสูงกว่า</a:t>
          </a:r>
          <a:endParaRPr lang="th-TH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42140014-8BD9-4A04-9DBF-A586B18E44C1}" type="parTrans" cxnId="{EB080442-98EE-4E6F-A677-C6380213DA91}">
      <dgm:prSet/>
      <dgm:spPr/>
      <dgm:t>
        <a:bodyPr/>
        <a:lstStyle/>
        <a:p>
          <a:endParaRPr lang="en-US"/>
        </a:p>
      </dgm:t>
    </dgm:pt>
    <dgm:pt modelId="{145BFF5F-6A38-4155-9A91-0189DCFF0E1C}" type="sibTrans" cxnId="{EB080442-98EE-4E6F-A677-C6380213DA91}">
      <dgm:prSet/>
      <dgm:spPr/>
      <dgm:t>
        <a:bodyPr/>
        <a:lstStyle/>
        <a:p>
          <a:endParaRPr lang="en-US"/>
        </a:p>
      </dgm:t>
    </dgm:pt>
    <dgm:pt modelId="{E3A27430-278D-407E-BEE9-DC2747CE90FA}" type="pres">
      <dgm:prSet presAssocID="{64ADFD26-1B56-4660-AE5D-A0EF1D41DE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70889D-BEC8-4768-8331-CBA2FEAA8A5B}" type="pres">
      <dgm:prSet presAssocID="{F8C90BA6-8980-448E-AF89-55C9435E69F8}" presName="composite" presStyleCnt="0"/>
      <dgm:spPr/>
      <dgm:t>
        <a:bodyPr/>
        <a:lstStyle/>
        <a:p>
          <a:endParaRPr lang="th-TH"/>
        </a:p>
      </dgm:t>
    </dgm:pt>
    <dgm:pt modelId="{4586E1EC-E1D1-4C94-A85C-4EE634A6ABD3}" type="pres">
      <dgm:prSet presAssocID="{F8C90BA6-8980-448E-AF89-55C9435E69F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4EE7505-FE44-44E4-BCCB-4144A2E911AD}" type="pres">
      <dgm:prSet presAssocID="{F8C90BA6-8980-448E-AF89-55C9435E69F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875A8B5-8CB4-4F41-90EC-9FA7B3DE2A64}" type="pres">
      <dgm:prSet presAssocID="{8CF489B6-DEF6-4DB3-8239-023F3878691B}" presName="space" presStyleCnt="0"/>
      <dgm:spPr/>
      <dgm:t>
        <a:bodyPr/>
        <a:lstStyle/>
        <a:p>
          <a:endParaRPr lang="th-TH"/>
        </a:p>
      </dgm:t>
    </dgm:pt>
    <dgm:pt modelId="{90490731-D647-41B9-B059-A0F91443F953}" type="pres">
      <dgm:prSet presAssocID="{0256E78D-5F4C-46A7-9DDD-135C54D72A0E}" presName="composite" presStyleCnt="0"/>
      <dgm:spPr/>
      <dgm:t>
        <a:bodyPr/>
        <a:lstStyle/>
        <a:p>
          <a:endParaRPr lang="th-TH"/>
        </a:p>
      </dgm:t>
    </dgm:pt>
    <dgm:pt modelId="{61E82F2A-73F9-49D9-9375-C5BCBB2BFC47}" type="pres">
      <dgm:prSet presAssocID="{0256E78D-5F4C-46A7-9DDD-135C54D72A0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C0EB469-D36C-4BDD-9BF0-A647B2104276}" type="pres">
      <dgm:prSet presAssocID="{0256E78D-5F4C-46A7-9DDD-135C54D72A0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7AA510A-08B8-4ED8-A592-E89B6010F4FB}" type="pres">
      <dgm:prSet presAssocID="{599DA20E-65B9-41C5-98B6-D5E629706874}" presName="space" presStyleCnt="0"/>
      <dgm:spPr/>
      <dgm:t>
        <a:bodyPr/>
        <a:lstStyle/>
        <a:p>
          <a:endParaRPr lang="th-TH"/>
        </a:p>
      </dgm:t>
    </dgm:pt>
    <dgm:pt modelId="{F81BCE31-3569-4227-82D3-2302B3FEB110}" type="pres">
      <dgm:prSet presAssocID="{B3A2DB24-BDE7-43EB-9B52-98D61FCFC94F}" presName="composite" presStyleCnt="0"/>
      <dgm:spPr/>
      <dgm:t>
        <a:bodyPr/>
        <a:lstStyle/>
        <a:p>
          <a:endParaRPr lang="th-TH"/>
        </a:p>
      </dgm:t>
    </dgm:pt>
    <dgm:pt modelId="{2D228D27-ED2A-4A55-B70D-6A01D1D34F9D}" type="pres">
      <dgm:prSet presAssocID="{B3A2DB24-BDE7-43EB-9B52-98D61FCFC94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3F549-2765-438C-9625-9AFC5A6EB68D}" type="pres">
      <dgm:prSet presAssocID="{B3A2DB24-BDE7-43EB-9B52-98D61FCFC94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D5A06E5-CAE6-400D-B57C-BC84B880205B}" type="presOf" srcId="{CD79F756-94AD-4C09-AE8E-97D54C770C1A}" destId="{7163F549-2765-438C-9625-9AFC5A6EB68D}" srcOrd="0" destOrd="1" presId="urn:microsoft.com/office/officeart/2005/8/layout/hList1"/>
    <dgm:cxn modelId="{F27309A5-E9EC-418B-8F87-96ECC5E3F38A}" type="presOf" srcId="{B3A2DB24-BDE7-43EB-9B52-98D61FCFC94F}" destId="{2D228D27-ED2A-4A55-B70D-6A01D1D34F9D}" srcOrd="0" destOrd="0" presId="urn:microsoft.com/office/officeart/2005/8/layout/hList1"/>
    <dgm:cxn modelId="{4D37BAD6-7166-432B-8928-741683F822B5}" srcId="{64ADFD26-1B56-4660-AE5D-A0EF1D41DED3}" destId="{F8C90BA6-8980-448E-AF89-55C9435E69F8}" srcOrd="0" destOrd="0" parTransId="{698FC118-0665-4E34-AAE4-AFF360B55800}" sibTransId="{8CF489B6-DEF6-4DB3-8239-023F3878691B}"/>
    <dgm:cxn modelId="{05D4A0F9-FB72-45C6-86F1-3FFEE34CB9CC}" srcId="{F8C90BA6-8980-448E-AF89-55C9435E69F8}" destId="{E839F4D5-BA8C-4B66-8523-B4F7A30C8249}" srcOrd="1" destOrd="0" parTransId="{8F628700-5845-4A0A-ADCB-41B19D2DC683}" sibTransId="{6F5F23CD-03FB-47C8-98E1-068FF5F0621B}"/>
    <dgm:cxn modelId="{B32FA29B-D318-4188-B911-8476799B8CCF}" type="presOf" srcId="{5FF43A0B-2111-4787-8D1E-FC3863B9A696}" destId="{DC0EB469-D36C-4BDD-9BF0-A647B2104276}" srcOrd="0" destOrd="1" presId="urn:microsoft.com/office/officeart/2005/8/layout/hList1"/>
    <dgm:cxn modelId="{2409E19B-A798-4F05-8E2E-9CA5C3DF7DC8}" srcId="{F8C90BA6-8980-448E-AF89-55C9435E69F8}" destId="{29FCC80A-34CB-413A-B6E3-37306D87AAAC}" srcOrd="0" destOrd="0" parTransId="{FC1C9D44-A71B-493E-B796-BC01E0E734C9}" sibTransId="{D574CF7C-5DAF-4325-8E83-4C6E71EA2B4A}"/>
    <dgm:cxn modelId="{0CA69EE9-5586-4AC9-ACEB-9247799A2219}" type="presOf" srcId="{64ADFD26-1B56-4660-AE5D-A0EF1D41DED3}" destId="{E3A27430-278D-407E-BEE9-DC2747CE90FA}" srcOrd="0" destOrd="0" presId="urn:microsoft.com/office/officeart/2005/8/layout/hList1"/>
    <dgm:cxn modelId="{42E97233-4EE6-40DF-86E5-C61C541708BC}" type="presOf" srcId="{0256E78D-5F4C-46A7-9DDD-135C54D72A0E}" destId="{61E82F2A-73F9-49D9-9375-C5BCBB2BFC47}" srcOrd="0" destOrd="0" presId="urn:microsoft.com/office/officeart/2005/8/layout/hList1"/>
    <dgm:cxn modelId="{7997926D-2FD9-44F2-9041-C72ABA97E20C}" srcId="{64ADFD26-1B56-4660-AE5D-A0EF1D41DED3}" destId="{0256E78D-5F4C-46A7-9DDD-135C54D72A0E}" srcOrd="1" destOrd="0" parTransId="{72F1FD27-59DD-4A17-97B1-3C71027A1D2B}" sibTransId="{599DA20E-65B9-41C5-98B6-D5E629706874}"/>
    <dgm:cxn modelId="{D8FA46ED-8D30-4EE6-A501-F1CBB99C8683}" srcId="{B3A2DB24-BDE7-43EB-9B52-98D61FCFC94F}" destId="{CD79F756-94AD-4C09-AE8E-97D54C770C1A}" srcOrd="1" destOrd="0" parTransId="{07C2AE5F-DEFA-4AC5-91DE-2EC711AED7E5}" sibTransId="{AD4A5E15-4AF1-4F14-AF02-064313899A93}"/>
    <dgm:cxn modelId="{6CDE63BD-C3C9-48BA-9187-7B82F7868BEF}" type="presOf" srcId="{6D02E420-D3AF-492B-9E31-4D905546F299}" destId="{7163F549-2765-438C-9625-9AFC5A6EB68D}" srcOrd="0" destOrd="2" presId="urn:microsoft.com/office/officeart/2005/8/layout/hList1"/>
    <dgm:cxn modelId="{EB080442-98EE-4E6F-A677-C6380213DA91}" srcId="{B3A2DB24-BDE7-43EB-9B52-98D61FCFC94F}" destId="{6D02E420-D3AF-492B-9E31-4D905546F299}" srcOrd="2" destOrd="0" parTransId="{42140014-8BD9-4A04-9DBF-A586B18E44C1}" sibTransId="{145BFF5F-6A38-4155-9A91-0189DCFF0E1C}"/>
    <dgm:cxn modelId="{C4774EEA-602E-4613-9CBF-53FA9AFBA57A}" srcId="{0256E78D-5F4C-46A7-9DDD-135C54D72A0E}" destId="{6D23CF61-F249-45CB-B518-11D7B79A430A}" srcOrd="0" destOrd="0" parTransId="{6B324220-8A9E-4775-BFA1-A13039FA00AC}" sibTransId="{BD58287C-DB6C-47BE-B498-4698F1C4BCA6}"/>
    <dgm:cxn modelId="{BD0D28B7-9CB5-4C74-B77C-B57D3EEAAB6A}" type="presOf" srcId="{F8C90BA6-8980-448E-AF89-55C9435E69F8}" destId="{4586E1EC-E1D1-4C94-A85C-4EE634A6ABD3}" srcOrd="0" destOrd="0" presId="urn:microsoft.com/office/officeart/2005/8/layout/hList1"/>
    <dgm:cxn modelId="{18312E70-75AA-48DA-BE0F-78B82C8EF059}" type="presOf" srcId="{29FCC80A-34CB-413A-B6E3-37306D87AAAC}" destId="{B4EE7505-FE44-44E4-BCCB-4144A2E911AD}" srcOrd="0" destOrd="0" presId="urn:microsoft.com/office/officeart/2005/8/layout/hList1"/>
    <dgm:cxn modelId="{4C8E2A6A-84AB-4297-9F75-48B32EB77F84}" srcId="{0256E78D-5F4C-46A7-9DDD-135C54D72A0E}" destId="{5FF43A0B-2111-4787-8D1E-FC3863B9A696}" srcOrd="1" destOrd="0" parTransId="{976E3EA9-0441-4242-8C1F-50EE0B296DAB}" sibTransId="{72656A96-564F-4E43-8E8C-213F207D11E1}"/>
    <dgm:cxn modelId="{28B3CAA5-C167-4535-9457-F24E77C1C59E}" type="presOf" srcId="{6D23CF61-F249-45CB-B518-11D7B79A430A}" destId="{DC0EB469-D36C-4BDD-9BF0-A647B2104276}" srcOrd="0" destOrd="0" presId="urn:microsoft.com/office/officeart/2005/8/layout/hList1"/>
    <dgm:cxn modelId="{8772EEB7-B8EB-462E-A67C-47B5EAFDEA60}" type="presOf" srcId="{E839F4D5-BA8C-4B66-8523-B4F7A30C8249}" destId="{B4EE7505-FE44-44E4-BCCB-4144A2E911AD}" srcOrd="0" destOrd="1" presId="urn:microsoft.com/office/officeart/2005/8/layout/hList1"/>
    <dgm:cxn modelId="{79698F5F-0175-4CE6-B47D-83DE0C4DCBFB}" srcId="{B3A2DB24-BDE7-43EB-9B52-98D61FCFC94F}" destId="{F18FEAF9-BD8D-4C3B-B98E-A5E0F0ED5F46}" srcOrd="0" destOrd="0" parTransId="{790CF99F-1EF4-4C9D-9E7F-58995957F235}" sibTransId="{946BA8C4-6CC1-4DDA-931B-C9EDEF3D0B36}"/>
    <dgm:cxn modelId="{2ABD3415-B968-428C-B2D2-10C35919ABD9}" type="presOf" srcId="{F18FEAF9-BD8D-4C3B-B98E-A5E0F0ED5F46}" destId="{7163F549-2765-438C-9625-9AFC5A6EB68D}" srcOrd="0" destOrd="0" presId="urn:microsoft.com/office/officeart/2005/8/layout/hList1"/>
    <dgm:cxn modelId="{2E0B7A08-C48F-4147-98BA-E7833DDDE996}" srcId="{64ADFD26-1B56-4660-AE5D-A0EF1D41DED3}" destId="{B3A2DB24-BDE7-43EB-9B52-98D61FCFC94F}" srcOrd="2" destOrd="0" parTransId="{62DD49A3-F46F-4ADD-B26F-15BC4F408E40}" sibTransId="{A200F278-1FF9-4A77-8454-5F2A81D32115}"/>
    <dgm:cxn modelId="{D7148F98-9959-4110-BB3E-46C25A79482C}" type="presParOf" srcId="{E3A27430-278D-407E-BEE9-DC2747CE90FA}" destId="{1C70889D-BEC8-4768-8331-CBA2FEAA8A5B}" srcOrd="0" destOrd="0" presId="urn:microsoft.com/office/officeart/2005/8/layout/hList1"/>
    <dgm:cxn modelId="{E0C04A9B-E9A6-4CD4-B6BA-358A4076D10C}" type="presParOf" srcId="{1C70889D-BEC8-4768-8331-CBA2FEAA8A5B}" destId="{4586E1EC-E1D1-4C94-A85C-4EE634A6ABD3}" srcOrd="0" destOrd="0" presId="urn:microsoft.com/office/officeart/2005/8/layout/hList1"/>
    <dgm:cxn modelId="{F31A796D-9BCD-41CD-B689-84A8F4AAF7B1}" type="presParOf" srcId="{1C70889D-BEC8-4768-8331-CBA2FEAA8A5B}" destId="{B4EE7505-FE44-44E4-BCCB-4144A2E911AD}" srcOrd="1" destOrd="0" presId="urn:microsoft.com/office/officeart/2005/8/layout/hList1"/>
    <dgm:cxn modelId="{C53E7752-B3EE-423C-97E0-E5FBE010E1E0}" type="presParOf" srcId="{E3A27430-278D-407E-BEE9-DC2747CE90FA}" destId="{9875A8B5-8CB4-4F41-90EC-9FA7B3DE2A64}" srcOrd="1" destOrd="0" presId="urn:microsoft.com/office/officeart/2005/8/layout/hList1"/>
    <dgm:cxn modelId="{D95D651A-33B5-43F1-BD0E-18BC210D20C2}" type="presParOf" srcId="{E3A27430-278D-407E-BEE9-DC2747CE90FA}" destId="{90490731-D647-41B9-B059-A0F91443F953}" srcOrd="2" destOrd="0" presId="urn:microsoft.com/office/officeart/2005/8/layout/hList1"/>
    <dgm:cxn modelId="{EF94C8CA-4A76-42E8-8844-6F579F4B6CC9}" type="presParOf" srcId="{90490731-D647-41B9-B059-A0F91443F953}" destId="{61E82F2A-73F9-49D9-9375-C5BCBB2BFC47}" srcOrd="0" destOrd="0" presId="urn:microsoft.com/office/officeart/2005/8/layout/hList1"/>
    <dgm:cxn modelId="{A62403BB-019D-4C9C-91DE-FAA8442F8724}" type="presParOf" srcId="{90490731-D647-41B9-B059-A0F91443F953}" destId="{DC0EB469-D36C-4BDD-9BF0-A647B2104276}" srcOrd="1" destOrd="0" presId="urn:microsoft.com/office/officeart/2005/8/layout/hList1"/>
    <dgm:cxn modelId="{DFB938ED-75A2-404D-A274-836C520C071C}" type="presParOf" srcId="{E3A27430-278D-407E-BEE9-DC2747CE90FA}" destId="{87AA510A-08B8-4ED8-A592-E89B6010F4FB}" srcOrd="3" destOrd="0" presId="urn:microsoft.com/office/officeart/2005/8/layout/hList1"/>
    <dgm:cxn modelId="{E7269CDF-7CFC-40FD-AF61-16518CCDC17C}" type="presParOf" srcId="{E3A27430-278D-407E-BEE9-DC2747CE90FA}" destId="{F81BCE31-3569-4227-82D3-2302B3FEB110}" srcOrd="4" destOrd="0" presId="urn:microsoft.com/office/officeart/2005/8/layout/hList1"/>
    <dgm:cxn modelId="{E88B8F38-4E74-4B31-B74F-370B3881197B}" type="presParOf" srcId="{F81BCE31-3569-4227-82D3-2302B3FEB110}" destId="{2D228D27-ED2A-4A55-B70D-6A01D1D34F9D}" srcOrd="0" destOrd="0" presId="urn:microsoft.com/office/officeart/2005/8/layout/hList1"/>
    <dgm:cxn modelId="{49BA929E-61B3-42CF-9C27-0401FF63E58B}" type="presParOf" srcId="{F81BCE31-3569-4227-82D3-2302B3FEB110}" destId="{7163F549-2765-438C-9625-9AFC5A6EB68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F8951F49-3BBF-4FA8-8D38-CCE9EB2E6023}" type="doc">
      <dgm:prSet loTypeId="urn:microsoft.com/office/officeart/2005/8/layout/hList9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E0F9C47C-CBB1-4C26-8FAA-BC60EB2C3D73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th-TH" sz="3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ต้นทาง</a:t>
          </a:r>
          <a:endParaRPr lang="th-TH" sz="3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6E1128CB-7D9B-400E-B0B4-0F01135B7C5F}" type="parTrans" cxnId="{00681EED-EBCC-473C-B648-C1A57DACC77C}">
      <dgm:prSet/>
      <dgm:spPr/>
      <dgm:t>
        <a:bodyPr/>
        <a:lstStyle/>
        <a:p>
          <a:endParaRPr lang="th-TH"/>
        </a:p>
      </dgm:t>
    </dgm:pt>
    <dgm:pt modelId="{F4C9D9BB-578A-4EB8-A362-85E460326CDB}" type="sibTrans" cxnId="{00681EED-EBCC-473C-B648-C1A57DACC77C}">
      <dgm:prSet/>
      <dgm:spPr/>
      <dgm:t>
        <a:bodyPr/>
        <a:lstStyle/>
        <a:p>
          <a:endParaRPr lang="th-TH"/>
        </a:p>
      </dgm:t>
    </dgm:pt>
    <dgm:pt modelId="{3E637BCD-8373-43D6-BA4C-15F9E8BDB57F}">
      <dgm:prSet phldrT="[Text]" custT="1"/>
      <dgm:spPr>
        <a:solidFill>
          <a:srgbClr val="00CCFF">
            <a:alpha val="89804"/>
          </a:srgbClr>
        </a:solidFill>
      </dgm:spPr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ไม่อาจ               ให้การรักษาผู้ป่วยได้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02FFCB07-7CF6-45AF-AC7C-72425C5A1AF2}" type="parTrans" cxnId="{45F2FB12-553B-45E2-8DFE-FF2925DB46B5}">
      <dgm:prSet/>
      <dgm:spPr/>
      <dgm:t>
        <a:bodyPr/>
        <a:lstStyle/>
        <a:p>
          <a:endParaRPr lang="th-TH"/>
        </a:p>
      </dgm:t>
    </dgm:pt>
    <dgm:pt modelId="{FEBAE256-0C03-49A3-8A16-5E896D48DEFF}" type="sibTrans" cxnId="{45F2FB12-553B-45E2-8DFE-FF2925DB46B5}">
      <dgm:prSet/>
      <dgm:spPr/>
      <dgm:t>
        <a:bodyPr/>
        <a:lstStyle/>
        <a:p>
          <a:endParaRPr lang="th-TH"/>
        </a:p>
      </dgm:t>
    </dgm:pt>
    <dgm:pt modelId="{A25A4932-57E7-4A02-AC9E-EB4C0A37BE03}">
      <dgm:prSet phldrT="[Text]" custT="1"/>
      <dgm:spPr>
        <a:solidFill>
          <a:srgbClr val="00FFFF">
            <a:alpha val="89804"/>
          </a:srgbClr>
        </a:solidFill>
      </dgm:spPr>
      <dgm:t>
        <a:bodyPr/>
        <a:lstStyle/>
        <a:p>
          <a:r>
            <a: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ผู้ป่วยใน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/</a:t>
          </a:r>
          <a:r>
            <a: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   ผู้ป่วยนอก</a:t>
          </a:r>
          <a:endParaRPr lang="th-TH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A61C2535-0A1F-4CE2-AA70-BDE53800D497}" type="parTrans" cxnId="{1B0E8DD7-FF33-4B1C-8E72-A179EDE33761}">
      <dgm:prSet/>
      <dgm:spPr/>
      <dgm:t>
        <a:bodyPr/>
        <a:lstStyle/>
        <a:p>
          <a:endParaRPr lang="th-TH"/>
        </a:p>
      </dgm:t>
    </dgm:pt>
    <dgm:pt modelId="{2A179FE6-2ED7-4526-BCFE-925AC193B178}" type="sibTrans" cxnId="{1B0E8DD7-FF33-4B1C-8E72-A179EDE33761}">
      <dgm:prSet/>
      <dgm:spPr/>
      <dgm:t>
        <a:bodyPr/>
        <a:lstStyle/>
        <a:p>
          <a:endParaRPr lang="th-TH"/>
        </a:p>
      </dgm:t>
    </dgm:pt>
    <dgm:pt modelId="{07948300-892F-4214-856C-A987247E9886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th-TH" sz="3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ปลายทาง</a:t>
          </a:r>
          <a:endParaRPr lang="th-TH" sz="3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7554EA07-1860-4E1E-B0BA-093306BADA39}" type="parTrans" cxnId="{E3F5177C-BF5A-432A-8866-8BFEB5379E90}">
      <dgm:prSet/>
      <dgm:spPr/>
      <dgm:t>
        <a:bodyPr/>
        <a:lstStyle/>
        <a:p>
          <a:endParaRPr lang="th-TH"/>
        </a:p>
      </dgm:t>
    </dgm:pt>
    <dgm:pt modelId="{C9F01AFC-C9E1-4954-9A8B-AC36E6765094}" type="sibTrans" cxnId="{E3F5177C-BF5A-432A-8866-8BFEB5379E90}">
      <dgm:prSet/>
      <dgm:spPr/>
      <dgm:t>
        <a:bodyPr/>
        <a:lstStyle/>
        <a:p>
          <a:endParaRPr lang="th-TH"/>
        </a:p>
      </dgm:t>
    </dgm:pt>
    <dgm:pt modelId="{B4764955-BF27-4294-AF0B-7BB8AAA439A4}">
      <dgm:prSet phldrT="[Text]" custT="1"/>
      <dgm:spPr>
        <a:solidFill>
          <a:srgbClr val="00CCFF"/>
        </a:solidFill>
      </dgm:spPr>
      <dgm:t>
        <a:bodyPr/>
        <a:lstStyle/>
        <a:p>
          <a:r>
            <a:rPr lang="th-TH" sz="3200" b="1" spc="-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รับไว้เป็นผู้ป่วยใน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CC7810B7-C0D4-4894-B4AE-2049ADB55AC3}" type="parTrans" cxnId="{6884E370-AAA2-44A7-8E9A-DD359AAD6F40}">
      <dgm:prSet/>
      <dgm:spPr/>
      <dgm:t>
        <a:bodyPr/>
        <a:lstStyle/>
        <a:p>
          <a:endParaRPr lang="th-TH"/>
        </a:p>
      </dgm:t>
    </dgm:pt>
    <dgm:pt modelId="{3C87FDAA-7289-4F34-8820-0AAFBD97E87A}" type="sibTrans" cxnId="{6884E370-AAA2-44A7-8E9A-DD359AAD6F40}">
      <dgm:prSet/>
      <dgm:spPr/>
      <dgm:t>
        <a:bodyPr/>
        <a:lstStyle/>
        <a:p>
          <a:endParaRPr lang="th-TH"/>
        </a:p>
      </dgm:t>
    </dgm:pt>
    <dgm:pt modelId="{B2DE5458-B85F-4F08-B3F9-D5E8086003EF}">
      <dgm:prSet phldrT="[Text]" custT="1"/>
      <dgm:spPr>
        <a:solidFill>
          <a:srgbClr val="00FFFF">
            <a:alpha val="89804"/>
          </a:srgbClr>
        </a:solidFill>
      </dgm:spPr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สังเกตอาการ</a:t>
          </a:r>
          <a:endParaRPr lang="th-TH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155803A8-4B9B-4928-AD0B-8447BB11AFB1}" type="parTrans" cxnId="{7262FA31-1A92-48C3-B97E-A0A2C128B559}">
      <dgm:prSet/>
      <dgm:spPr/>
      <dgm:t>
        <a:bodyPr/>
        <a:lstStyle/>
        <a:p>
          <a:endParaRPr lang="th-TH"/>
        </a:p>
      </dgm:t>
    </dgm:pt>
    <dgm:pt modelId="{A9A3C7D7-2D3B-4BB4-8A3C-3BEF328D0B06}" type="sibTrans" cxnId="{7262FA31-1A92-48C3-B97E-A0A2C128B559}">
      <dgm:prSet/>
      <dgm:spPr/>
      <dgm:t>
        <a:bodyPr/>
        <a:lstStyle/>
        <a:p>
          <a:endParaRPr lang="th-TH"/>
        </a:p>
      </dgm:t>
    </dgm:pt>
    <dgm:pt modelId="{D7E24FA6-5DDF-4183-B745-04CFBFF550F0}" type="pres">
      <dgm:prSet presAssocID="{F8951F49-3BBF-4FA8-8D38-CCE9EB2E602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A71989F-715C-48B5-98A5-357CB7578B7C}" type="pres">
      <dgm:prSet presAssocID="{E0F9C47C-CBB1-4C26-8FAA-BC60EB2C3D73}" presName="posSpace" presStyleCnt="0"/>
      <dgm:spPr/>
      <dgm:t>
        <a:bodyPr/>
        <a:lstStyle/>
        <a:p>
          <a:endParaRPr lang="th-TH"/>
        </a:p>
      </dgm:t>
    </dgm:pt>
    <dgm:pt modelId="{1A636FEC-3131-4911-A46A-7D5057BA642C}" type="pres">
      <dgm:prSet presAssocID="{E0F9C47C-CBB1-4C26-8FAA-BC60EB2C3D73}" presName="vertFlow" presStyleCnt="0"/>
      <dgm:spPr/>
      <dgm:t>
        <a:bodyPr/>
        <a:lstStyle/>
        <a:p>
          <a:endParaRPr lang="th-TH"/>
        </a:p>
      </dgm:t>
    </dgm:pt>
    <dgm:pt modelId="{8FEC7E27-5CF2-4809-AAA6-F2CEDBE8712B}" type="pres">
      <dgm:prSet presAssocID="{E0F9C47C-CBB1-4C26-8FAA-BC60EB2C3D73}" presName="topSpace" presStyleCnt="0"/>
      <dgm:spPr/>
      <dgm:t>
        <a:bodyPr/>
        <a:lstStyle/>
        <a:p>
          <a:endParaRPr lang="th-TH"/>
        </a:p>
      </dgm:t>
    </dgm:pt>
    <dgm:pt modelId="{3EC5DE65-7B40-4A27-A2B4-F7908880BF05}" type="pres">
      <dgm:prSet presAssocID="{E0F9C47C-CBB1-4C26-8FAA-BC60EB2C3D73}" presName="firstComp" presStyleCnt="0"/>
      <dgm:spPr/>
      <dgm:t>
        <a:bodyPr/>
        <a:lstStyle/>
        <a:p>
          <a:endParaRPr lang="th-TH"/>
        </a:p>
      </dgm:t>
    </dgm:pt>
    <dgm:pt modelId="{520275BE-D514-4E07-9B3B-1F36250B8659}" type="pres">
      <dgm:prSet presAssocID="{E0F9C47C-CBB1-4C26-8FAA-BC60EB2C3D73}" presName="firstChild" presStyleLbl="bgAccFollowNode1" presStyleIdx="0" presStyleCnt="4"/>
      <dgm:spPr/>
      <dgm:t>
        <a:bodyPr/>
        <a:lstStyle/>
        <a:p>
          <a:endParaRPr lang="th-TH"/>
        </a:p>
      </dgm:t>
    </dgm:pt>
    <dgm:pt modelId="{8865AB6A-76BA-4C56-B9EE-6925C7D904CE}" type="pres">
      <dgm:prSet presAssocID="{E0F9C47C-CBB1-4C26-8FAA-BC60EB2C3D73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E9A329A-2DBA-41D7-B1C9-87DC5ECC6D39}" type="pres">
      <dgm:prSet presAssocID="{A25A4932-57E7-4A02-AC9E-EB4C0A37BE03}" presName="comp" presStyleCnt="0"/>
      <dgm:spPr/>
      <dgm:t>
        <a:bodyPr/>
        <a:lstStyle/>
        <a:p>
          <a:endParaRPr lang="th-TH"/>
        </a:p>
      </dgm:t>
    </dgm:pt>
    <dgm:pt modelId="{CBF64987-4866-4DEE-9524-780540CEC689}" type="pres">
      <dgm:prSet presAssocID="{A25A4932-57E7-4A02-AC9E-EB4C0A37BE03}" presName="child" presStyleLbl="bgAccFollowNode1" presStyleIdx="1" presStyleCnt="4"/>
      <dgm:spPr/>
      <dgm:t>
        <a:bodyPr/>
        <a:lstStyle/>
        <a:p>
          <a:endParaRPr lang="en-US"/>
        </a:p>
      </dgm:t>
    </dgm:pt>
    <dgm:pt modelId="{A0CB3E07-2053-4558-A160-D97A5CF43B42}" type="pres">
      <dgm:prSet presAssocID="{A25A4932-57E7-4A02-AC9E-EB4C0A37BE03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F65A1-08DD-421F-8723-8D4143C53AEE}" type="pres">
      <dgm:prSet presAssocID="{E0F9C47C-CBB1-4C26-8FAA-BC60EB2C3D73}" presName="negSpace" presStyleCnt="0"/>
      <dgm:spPr/>
      <dgm:t>
        <a:bodyPr/>
        <a:lstStyle/>
        <a:p>
          <a:endParaRPr lang="th-TH"/>
        </a:p>
      </dgm:t>
    </dgm:pt>
    <dgm:pt modelId="{DB917C58-6DF9-41C8-ADF8-62BC4DFC0D9E}" type="pres">
      <dgm:prSet presAssocID="{E0F9C47C-CBB1-4C26-8FAA-BC60EB2C3D73}" presName="circle" presStyleLbl="node1" presStyleIdx="0" presStyleCnt="2"/>
      <dgm:spPr/>
      <dgm:t>
        <a:bodyPr/>
        <a:lstStyle/>
        <a:p>
          <a:endParaRPr lang="en-US"/>
        </a:p>
      </dgm:t>
    </dgm:pt>
    <dgm:pt modelId="{D899E133-7FBA-438D-9EA2-97D8C491077F}" type="pres">
      <dgm:prSet presAssocID="{F4C9D9BB-578A-4EB8-A362-85E460326CDB}" presName="transSpace" presStyleCnt="0"/>
      <dgm:spPr/>
      <dgm:t>
        <a:bodyPr/>
        <a:lstStyle/>
        <a:p>
          <a:endParaRPr lang="th-TH"/>
        </a:p>
      </dgm:t>
    </dgm:pt>
    <dgm:pt modelId="{A0624033-A01F-4E5C-BDBA-ECB36574203B}" type="pres">
      <dgm:prSet presAssocID="{07948300-892F-4214-856C-A987247E9886}" presName="posSpace" presStyleCnt="0"/>
      <dgm:spPr/>
      <dgm:t>
        <a:bodyPr/>
        <a:lstStyle/>
        <a:p>
          <a:endParaRPr lang="th-TH"/>
        </a:p>
      </dgm:t>
    </dgm:pt>
    <dgm:pt modelId="{8660DD41-7736-42FC-AFD4-D80A2259310A}" type="pres">
      <dgm:prSet presAssocID="{07948300-892F-4214-856C-A987247E9886}" presName="vertFlow" presStyleCnt="0"/>
      <dgm:spPr/>
      <dgm:t>
        <a:bodyPr/>
        <a:lstStyle/>
        <a:p>
          <a:endParaRPr lang="th-TH"/>
        </a:p>
      </dgm:t>
    </dgm:pt>
    <dgm:pt modelId="{34BC8A42-12AF-4941-9FC2-65FBD9B73CAE}" type="pres">
      <dgm:prSet presAssocID="{07948300-892F-4214-856C-A987247E9886}" presName="topSpace" presStyleCnt="0"/>
      <dgm:spPr/>
      <dgm:t>
        <a:bodyPr/>
        <a:lstStyle/>
        <a:p>
          <a:endParaRPr lang="th-TH"/>
        </a:p>
      </dgm:t>
    </dgm:pt>
    <dgm:pt modelId="{E8DBB94A-F559-40EE-86D7-F1A678482158}" type="pres">
      <dgm:prSet presAssocID="{07948300-892F-4214-856C-A987247E9886}" presName="firstComp" presStyleCnt="0"/>
      <dgm:spPr/>
      <dgm:t>
        <a:bodyPr/>
        <a:lstStyle/>
        <a:p>
          <a:endParaRPr lang="th-TH"/>
        </a:p>
      </dgm:t>
    </dgm:pt>
    <dgm:pt modelId="{26B21092-3BA5-48A8-A524-99F1C66E3C27}" type="pres">
      <dgm:prSet presAssocID="{07948300-892F-4214-856C-A987247E9886}" presName="firstChild" presStyleLbl="bgAccFollowNode1" presStyleIdx="2" presStyleCnt="4"/>
      <dgm:spPr/>
      <dgm:t>
        <a:bodyPr/>
        <a:lstStyle/>
        <a:p>
          <a:endParaRPr lang="th-TH"/>
        </a:p>
      </dgm:t>
    </dgm:pt>
    <dgm:pt modelId="{5314DCA6-F163-49F4-84B7-D248BF8F7C5E}" type="pres">
      <dgm:prSet presAssocID="{07948300-892F-4214-856C-A987247E9886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309F22C-E86A-4F0A-8E9B-7CA8F3853CF9}" type="pres">
      <dgm:prSet presAssocID="{B2DE5458-B85F-4F08-B3F9-D5E8086003EF}" presName="comp" presStyleCnt="0"/>
      <dgm:spPr/>
      <dgm:t>
        <a:bodyPr/>
        <a:lstStyle/>
        <a:p>
          <a:endParaRPr lang="th-TH"/>
        </a:p>
      </dgm:t>
    </dgm:pt>
    <dgm:pt modelId="{A6D391F8-5BAA-48E4-9CB8-D681E64354A9}" type="pres">
      <dgm:prSet presAssocID="{B2DE5458-B85F-4F08-B3F9-D5E8086003EF}" presName="child" presStyleLbl="bgAccFollowNode1" presStyleIdx="3" presStyleCnt="4"/>
      <dgm:spPr/>
      <dgm:t>
        <a:bodyPr/>
        <a:lstStyle/>
        <a:p>
          <a:endParaRPr lang="en-US"/>
        </a:p>
      </dgm:t>
    </dgm:pt>
    <dgm:pt modelId="{2AC2AC65-88CA-43CC-A518-93A2C0E4E759}" type="pres">
      <dgm:prSet presAssocID="{B2DE5458-B85F-4F08-B3F9-D5E8086003EF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AD100A-00A8-4D5A-B231-854D9DEE30E2}" type="pres">
      <dgm:prSet presAssocID="{07948300-892F-4214-856C-A987247E9886}" presName="negSpace" presStyleCnt="0"/>
      <dgm:spPr/>
      <dgm:t>
        <a:bodyPr/>
        <a:lstStyle/>
        <a:p>
          <a:endParaRPr lang="th-TH"/>
        </a:p>
      </dgm:t>
    </dgm:pt>
    <dgm:pt modelId="{61B90820-9D50-4C84-9339-6D6175719F9E}" type="pres">
      <dgm:prSet presAssocID="{07948300-892F-4214-856C-A987247E9886}" presName="circle" presStyleLbl="node1" presStyleIdx="1" presStyleCnt="2"/>
      <dgm:spPr/>
      <dgm:t>
        <a:bodyPr/>
        <a:lstStyle/>
        <a:p>
          <a:endParaRPr lang="th-TH"/>
        </a:p>
      </dgm:t>
    </dgm:pt>
  </dgm:ptLst>
  <dgm:cxnLst>
    <dgm:cxn modelId="{28EF71CA-54C0-45CF-99EC-8E051C7924BC}" type="presOf" srcId="{3E637BCD-8373-43D6-BA4C-15F9E8BDB57F}" destId="{520275BE-D514-4E07-9B3B-1F36250B8659}" srcOrd="0" destOrd="0" presId="urn:microsoft.com/office/officeart/2005/8/layout/hList9"/>
    <dgm:cxn modelId="{1B0E8DD7-FF33-4B1C-8E72-A179EDE33761}" srcId="{E0F9C47C-CBB1-4C26-8FAA-BC60EB2C3D73}" destId="{A25A4932-57E7-4A02-AC9E-EB4C0A37BE03}" srcOrd="1" destOrd="0" parTransId="{A61C2535-0A1F-4CE2-AA70-BDE53800D497}" sibTransId="{2A179FE6-2ED7-4526-BCFE-925AC193B178}"/>
    <dgm:cxn modelId="{C43578DA-C8A4-4992-9CA6-150F9BC8273F}" type="presOf" srcId="{B4764955-BF27-4294-AF0B-7BB8AAA439A4}" destId="{26B21092-3BA5-48A8-A524-99F1C66E3C27}" srcOrd="0" destOrd="0" presId="urn:microsoft.com/office/officeart/2005/8/layout/hList9"/>
    <dgm:cxn modelId="{7A938E5D-BEAC-45B3-BB08-378710FBD6CA}" type="presOf" srcId="{3E637BCD-8373-43D6-BA4C-15F9E8BDB57F}" destId="{8865AB6A-76BA-4C56-B9EE-6925C7D904CE}" srcOrd="1" destOrd="0" presId="urn:microsoft.com/office/officeart/2005/8/layout/hList9"/>
    <dgm:cxn modelId="{14F416EC-D948-459D-A487-511A996FEDBC}" type="presOf" srcId="{A25A4932-57E7-4A02-AC9E-EB4C0A37BE03}" destId="{A0CB3E07-2053-4558-A160-D97A5CF43B42}" srcOrd="1" destOrd="0" presId="urn:microsoft.com/office/officeart/2005/8/layout/hList9"/>
    <dgm:cxn modelId="{7262FA31-1A92-48C3-B97E-A0A2C128B559}" srcId="{07948300-892F-4214-856C-A987247E9886}" destId="{B2DE5458-B85F-4F08-B3F9-D5E8086003EF}" srcOrd="1" destOrd="0" parTransId="{155803A8-4B9B-4928-AD0B-8447BB11AFB1}" sibTransId="{A9A3C7D7-2D3B-4BB4-8A3C-3BEF328D0B06}"/>
    <dgm:cxn modelId="{AD8D1C9B-7666-4CBB-A67C-524A494D88A7}" type="presOf" srcId="{E0F9C47C-CBB1-4C26-8FAA-BC60EB2C3D73}" destId="{DB917C58-6DF9-41C8-ADF8-62BC4DFC0D9E}" srcOrd="0" destOrd="0" presId="urn:microsoft.com/office/officeart/2005/8/layout/hList9"/>
    <dgm:cxn modelId="{E3F5177C-BF5A-432A-8866-8BFEB5379E90}" srcId="{F8951F49-3BBF-4FA8-8D38-CCE9EB2E6023}" destId="{07948300-892F-4214-856C-A987247E9886}" srcOrd="1" destOrd="0" parTransId="{7554EA07-1860-4E1E-B0BA-093306BADA39}" sibTransId="{C9F01AFC-C9E1-4954-9A8B-AC36E6765094}"/>
    <dgm:cxn modelId="{30A315C1-23B9-4492-99CA-3734B936DCEF}" type="presOf" srcId="{B2DE5458-B85F-4F08-B3F9-D5E8086003EF}" destId="{A6D391F8-5BAA-48E4-9CB8-D681E64354A9}" srcOrd="0" destOrd="0" presId="urn:microsoft.com/office/officeart/2005/8/layout/hList9"/>
    <dgm:cxn modelId="{6884E370-AAA2-44A7-8E9A-DD359AAD6F40}" srcId="{07948300-892F-4214-856C-A987247E9886}" destId="{B4764955-BF27-4294-AF0B-7BB8AAA439A4}" srcOrd="0" destOrd="0" parTransId="{CC7810B7-C0D4-4894-B4AE-2049ADB55AC3}" sibTransId="{3C87FDAA-7289-4F34-8820-0AAFBD97E87A}"/>
    <dgm:cxn modelId="{113BEB44-CDAE-4AEE-96C9-E29414CC6A44}" type="presOf" srcId="{A25A4932-57E7-4A02-AC9E-EB4C0A37BE03}" destId="{CBF64987-4866-4DEE-9524-780540CEC689}" srcOrd="0" destOrd="0" presId="urn:microsoft.com/office/officeart/2005/8/layout/hList9"/>
    <dgm:cxn modelId="{846DD204-6BEA-40CA-877F-F8FE55BFB7AB}" type="presOf" srcId="{B2DE5458-B85F-4F08-B3F9-D5E8086003EF}" destId="{2AC2AC65-88CA-43CC-A518-93A2C0E4E759}" srcOrd="1" destOrd="0" presId="urn:microsoft.com/office/officeart/2005/8/layout/hList9"/>
    <dgm:cxn modelId="{C9ECCC02-FB72-4217-A870-A5A3E7DAD873}" type="presOf" srcId="{B4764955-BF27-4294-AF0B-7BB8AAA439A4}" destId="{5314DCA6-F163-49F4-84B7-D248BF8F7C5E}" srcOrd="1" destOrd="0" presId="urn:microsoft.com/office/officeart/2005/8/layout/hList9"/>
    <dgm:cxn modelId="{45F2FB12-553B-45E2-8DFE-FF2925DB46B5}" srcId="{E0F9C47C-CBB1-4C26-8FAA-BC60EB2C3D73}" destId="{3E637BCD-8373-43D6-BA4C-15F9E8BDB57F}" srcOrd="0" destOrd="0" parTransId="{02FFCB07-7CF6-45AF-AC7C-72425C5A1AF2}" sibTransId="{FEBAE256-0C03-49A3-8A16-5E896D48DEFF}"/>
    <dgm:cxn modelId="{D3B55BC2-F789-4E07-8D23-6F0C19E66CB2}" type="presOf" srcId="{F8951F49-3BBF-4FA8-8D38-CCE9EB2E6023}" destId="{D7E24FA6-5DDF-4183-B745-04CFBFF550F0}" srcOrd="0" destOrd="0" presId="urn:microsoft.com/office/officeart/2005/8/layout/hList9"/>
    <dgm:cxn modelId="{00681EED-EBCC-473C-B648-C1A57DACC77C}" srcId="{F8951F49-3BBF-4FA8-8D38-CCE9EB2E6023}" destId="{E0F9C47C-CBB1-4C26-8FAA-BC60EB2C3D73}" srcOrd="0" destOrd="0" parTransId="{6E1128CB-7D9B-400E-B0B4-0F01135B7C5F}" sibTransId="{F4C9D9BB-578A-4EB8-A362-85E460326CDB}"/>
    <dgm:cxn modelId="{92BAD081-E3D6-464F-B455-811E34EEC2A2}" type="presOf" srcId="{07948300-892F-4214-856C-A987247E9886}" destId="{61B90820-9D50-4C84-9339-6D6175719F9E}" srcOrd="0" destOrd="0" presId="urn:microsoft.com/office/officeart/2005/8/layout/hList9"/>
    <dgm:cxn modelId="{0FE0A92A-3689-4DB4-BC8D-EA7DB1D31694}" type="presParOf" srcId="{D7E24FA6-5DDF-4183-B745-04CFBFF550F0}" destId="{7A71989F-715C-48B5-98A5-357CB7578B7C}" srcOrd="0" destOrd="0" presId="urn:microsoft.com/office/officeart/2005/8/layout/hList9"/>
    <dgm:cxn modelId="{00FD58CA-3AD7-4874-BFB7-4ABE4493AAC1}" type="presParOf" srcId="{D7E24FA6-5DDF-4183-B745-04CFBFF550F0}" destId="{1A636FEC-3131-4911-A46A-7D5057BA642C}" srcOrd="1" destOrd="0" presId="urn:microsoft.com/office/officeart/2005/8/layout/hList9"/>
    <dgm:cxn modelId="{D8759F74-FEF0-4024-915B-5993EE54DB9D}" type="presParOf" srcId="{1A636FEC-3131-4911-A46A-7D5057BA642C}" destId="{8FEC7E27-5CF2-4809-AAA6-F2CEDBE8712B}" srcOrd="0" destOrd="0" presId="urn:microsoft.com/office/officeart/2005/8/layout/hList9"/>
    <dgm:cxn modelId="{8866B8BF-D86E-4E98-A465-E375151B44D4}" type="presParOf" srcId="{1A636FEC-3131-4911-A46A-7D5057BA642C}" destId="{3EC5DE65-7B40-4A27-A2B4-F7908880BF05}" srcOrd="1" destOrd="0" presId="urn:microsoft.com/office/officeart/2005/8/layout/hList9"/>
    <dgm:cxn modelId="{EDEB96B3-1EE4-474F-B2E1-5BBC4DD46C42}" type="presParOf" srcId="{3EC5DE65-7B40-4A27-A2B4-F7908880BF05}" destId="{520275BE-D514-4E07-9B3B-1F36250B8659}" srcOrd="0" destOrd="0" presId="urn:microsoft.com/office/officeart/2005/8/layout/hList9"/>
    <dgm:cxn modelId="{DD509FF5-94C0-404C-80D8-9DF1A63ACAF5}" type="presParOf" srcId="{3EC5DE65-7B40-4A27-A2B4-F7908880BF05}" destId="{8865AB6A-76BA-4C56-B9EE-6925C7D904CE}" srcOrd="1" destOrd="0" presId="urn:microsoft.com/office/officeart/2005/8/layout/hList9"/>
    <dgm:cxn modelId="{FAEC0274-AE23-490B-84C4-034AF95CD841}" type="presParOf" srcId="{1A636FEC-3131-4911-A46A-7D5057BA642C}" destId="{7E9A329A-2DBA-41D7-B1C9-87DC5ECC6D39}" srcOrd="2" destOrd="0" presId="urn:microsoft.com/office/officeart/2005/8/layout/hList9"/>
    <dgm:cxn modelId="{6DFE16BD-03D2-4797-A455-CDC6C48F72CD}" type="presParOf" srcId="{7E9A329A-2DBA-41D7-B1C9-87DC5ECC6D39}" destId="{CBF64987-4866-4DEE-9524-780540CEC689}" srcOrd="0" destOrd="0" presId="urn:microsoft.com/office/officeart/2005/8/layout/hList9"/>
    <dgm:cxn modelId="{62B6F8CC-6FCC-40FD-A4BC-4076B84A5B29}" type="presParOf" srcId="{7E9A329A-2DBA-41D7-B1C9-87DC5ECC6D39}" destId="{A0CB3E07-2053-4558-A160-D97A5CF43B42}" srcOrd="1" destOrd="0" presId="urn:microsoft.com/office/officeart/2005/8/layout/hList9"/>
    <dgm:cxn modelId="{D8978F97-A2AB-44FA-ABE2-2D858025C1A3}" type="presParOf" srcId="{D7E24FA6-5DDF-4183-B745-04CFBFF550F0}" destId="{BDEF65A1-08DD-421F-8723-8D4143C53AEE}" srcOrd="2" destOrd="0" presId="urn:microsoft.com/office/officeart/2005/8/layout/hList9"/>
    <dgm:cxn modelId="{16FBEB23-3A00-477D-AE9E-7540E5C7F16D}" type="presParOf" srcId="{D7E24FA6-5DDF-4183-B745-04CFBFF550F0}" destId="{DB917C58-6DF9-41C8-ADF8-62BC4DFC0D9E}" srcOrd="3" destOrd="0" presId="urn:microsoft.com/office/officeart/2005/8/layout/hList9"/>
    <dgm:cxn modelId="{D0940B19-1261-4DD9-845B-2DF4F760F11B}" type="presParOf" srcId="{D7E24FA6-5DDF-4183-B745-04CFBFF550F0}" destId="{D899E133-7FBA-438D-9EA2-97D8C491077F}" srcOrd="4" destOrd="0" presId="urn:microsoft.com/office/officeart/2005/8/layout/hList9"/>
    <dgm:cxn modelId="{9353AE9A-2DD2-4238-84C4-B7C92041BF76}" type="presParOf" srcId="{D7E24FA6-5DDF-4183-B745-04CFBFF550F0}" destId="{A0624033-A01F-4E5C-BDBA-ECB36574203B}" srcOrd="5" destOrd="0" presId="urn:microsoft.com/office/officeart/2005/8/layout/hList9"/>
    <dgm:cxn modelId="{A5C8822D-7888-4DF0-888C-E92A7D8855B6}" type="presParOf" srcId="{D7E24FA6-5DDF-4183-B745-04CFBFF550F0}" destId="{8660DD41-7736-42FC-AFD4-D80A2259310A}" srcOrd="6" destOrd="0" presId="urn:microsoft.com/office/officeart/2005/8/layout/hList9"/>
    <dgm:cxn modelId="{FFC3613E-2CB6-49C0-92EA-11F9DFCF6DFE}" type="presParOf" srcId="{8660DD41-7736-42FC-AFD4-D80A2259310A}" destId="{34BC8A42-12AF-4941-9FC2-65FBD9B73CAE}" srcOrd="0" destOrd="0" presId="urn:microsoft.com/office/officeart/2005/8/layout/hList9"/>
    <dgm:cxn modelId="{5D7ECF70-5C28-4FFE-89EC-8AB6E65AC4B3}" type="presParOf" srcId="{8660DD41-7736-42FC-AFD4-D80A2259310A}" destId="{E8DBB94A-F559-40EE-86D7-F1A678482158}" srcOrd="1" destOrd="0" presId="urn:microsoft.com/office/officeart/2005/8/layout/hList9"/>
    <dgm:cxn modelId="{39EE69CC-6298-4E92-8B41-284776CC9A29}" type="presParOf" srcId="{E8DBB94A-F559-40EE-86D7-F1A678482158}" destId="{26B21092-3BA5-48A8-A524-99F1C66E3C27}" srcOrd="0" destOrd="0" presId="urn:microsoft.com/office/officeart/2005/8/layout/hList9"/>
    <dgm:cxn modelId="{07960000-4875-4047-9CB0-314E6498416E}" type="presParOf" srcId="{E8DBB94A-F559-40EE-86D7-F1A678482158}" destId="{5314DCA6-F163-49F4-84B7-D248BF8F7C5E}" srcOrd="1" destOrd="0" presId="urn:microsoft.com/office/officeart/2005/8/layout/hList9"/>
    <dgm:cxn modelId="{8548C27D-6843-48B4-9806-7611B2EF9650}" type="presParOf" srcId="{8660DD41-7736-42FC-AFD4-D80A2259310A}" destId="{9309F22C-E86A-4F0A-8E9B-7CA8F3853CF9}" srcOrd="2" destOrd="0" presId="urn:microsoft.com/office/officeart/2005/8/layout/hList9"/>
    <dgm:cxn modelId="{4DEE4E9D-AC6F-4B4D-A020-5A8A16564FB6}" type="presParOf" srcId="{9309F22C-E86A-4F0A-8E9B-7CA8F3853CF9}" destId="{A6D391F8-5BAA-48E4-9CB8-D681E64354A9}" srcOrd="0" destOrd="0" presId="urn:microsoft.com/office/officeart/2005/8/layout/hList9"/>
    <dgm:cxn modelId="{0DAD3B22-5D7F-437D-85A4-DCE639E19CD4}" type="presParOf" srcId="{9309F22C-E86A-4F0A-8E9B-7CA8F3853CF9}" destId="{2AC2AC65-88CA-43CC-A518-93A2C0E4E759}" srcOrd="1" destOrd="0" presId="urn:microsoft.com/office/officeart/2005/8/layout/hList9"/>
    <dgm:cxn modelId="{05F6FA67-6365-4E5A-B570-5DB5D8728AD8}" type="presParOf" srcId="{D7E24FA6-5DDF-4183-B745-04CFBFF550F0}" destId="{FDAD100A-00A8-4D5A-B231-854D9DEE30E2}" srcOrd="7" destOrd="0" presId="urn:microsoft.com/office/officeart/2005/8/layout/hList9"/>
    <dgm:cxn modelId="{9F09F804-8D16-4834-9661-1A94C06612F0}" type="presParOf" srcId="{D7E24FA6-5DDF-4183-B745-04CFBFF550F0}" destId="{61B90820-9D50-4C84-9339-6D6175719F9E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148EE3F-A90F-406A-BB17-F94B742F82E1}" type="doc">
      <dgm:prSet loTypeId="urn:microsoft.com/office/officeart/2005/8/layout/hProcess3" loCatId="process" qsTypeId="urn:microsoft.com/office/officeart/2005/8/quickstyle/simple1" qsCatId="simple" csTypeId="urn:microsoft.com/office/officeart/2005/8/colors/colorful3" csCatId="colorful" phldr="1"/>
      <dgm:spPr/>
    </dgm:pt>
    <dgm:pt modelId="{ABF3A28A-4A62-4ADD-B7D5-21B5AA2A1221}">
      <dgm:prSet phldrT="[Text]" custT="1"/>
      <dgm:spPr/>
      <dgm:t>
        <a:bodyPr/>
        <a:lstStyle/>
        <a:p>
          <a:r>
            <a:rPr lang="th-TH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รับผู้ป่วยจากบ้านหรือที่เกิดเหตุ</a:t>
          </a:r>
          <a:endParaRPr lang="th-TH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F0D7C195-13CD-4A3E-BF35-1C1ED4773B0E}" type="parTrans" cxnId="{98DDFACC-056A-45A1-9294-8690B36F8385}">
      <dgm:prSet/>
      <dgm:spPr/>
      <dgm:t>
        <a:bodyPr/>
        <a:lstStyle/>
        <a:p>
          <a:endParaRPr lang="th-TH"/>
        </a:p>
      </dgm:t>
    </dgm:pt>
    <dgm:pt modelId="{1FBB6188-1107-4025-B63C-D9F724A712BB}" type="sibTrans" cxnId="{98DDFACC-056A-45A1-9294-8690B36F8385}">
      <dgm:prSet/>
      <dgm:spPr/>
      <dgm:t>
        <a:bodyPr/>
        <a:lstStyle/>
        <a:p>
          <a:endParaRPr lang="th-TH"/>
        </a:p>
      </dgm:t>
    </dgm:pt>
    <dgm:pt modelId="{E1CDDD49-A87B-44B9-AFA6-ECF66022DA2D}">
      <dgm:prSet phldrT="[Text]" custT="1"/>
      <dgm:spPr/>
      <dgm:t>
        <a:bodyPr/>
        <a:lstStyle/>
        <a:p>
          <a:r>
            <a:rPr lang="th-TH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ส่งไปตรวจทางห้องทดลอง เอกซเรย์</a:t>
          </a:r>
          <a:endParaRPr lang="th-TH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7DE211FE-5FB2-4D46-8DA4-6909E17E442F}" type="parTrans" cxnId="{0EA512A3-AD93-4733-BA5D-0E68A5CA5B32}">
      <dgm:prSet/>
      <dgm:spPr/>
      <dgm:t>
        <a:bodyPr/>
        <a:lstStyle/>
        <a:p>
          <a:endParaRPr lang="th-TH"/>
        </a:p>
      </dgm:t>
    </dgm:pt>
    <dgm:pt modelId="{7B65E409-0116-46D9-BA83-86B06070B1AB}" type="sibTrans" cxnId="{0EA512A3-AD93-4733-BA5D-0E68A5CA5B32}">
      <dgm:prSet/>
      <dgm:spPr/>
      <dgm:t>
        <a:bodyPr/>
        <a:lstStyle/>
        <a:p>
          <a:endParaRPr lang="th-TH"/>
        </a:p>
      </dgm:t>
    </dgm:pt>
    <dgm:pt modelId="{797EDE6F-8DBC-42E7-9D26-03E52508906A}">
      <dgm:prSet phldrT="[Text]" custT="1"/>
      <dgm:spPr/>
      <dgm:t>
        <a:bodyPr/>
        <a:lstStyle/>
        <a:p>
          <a:r>
            <a:rPr lang="th-TH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รถส่วนตัวหรือ     รถสาธารณะ</a:t>
          </a:r>
          <a:endParaRPr lang="th-TH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FA03F49B-F2AB-4F33-A566-3D0E429ABE09}" type="parTrans" cxnId="{9342999A-D27D-452F-B614-AD0783326E81}">
      <dgm:prSet/>
      <dgm:spPr/>
      <dgm:t>
        <a:bodyPr/>
        <a:lstStyle/>
        <a:p>
          <a:endParaRPr lang="th-TH"/>
        </a:p>
      </dgm:t>
    </dgm:pt>
    <dgm:pt modelId="{26C5ED79-BB7D-4F2B-BCF9-403340D9E7FE}" type="sibTrans" cxnId="{9342999A-D27D-452F-B614-AD0783326E81}">
      <dgm:prSet/>
      <dgm:spPr/>
      <dgm:t>
        <a:bodyPr/>
        <a:lstStyle/>
        <a:p>
          <a:endParaRPr lang="th-TH"/>
        </a:p>
      </dgm:t>
    </dgm:pt>
    <dgm:pt modelId="{10D3D1BB-D7E7-43C7-B1A2-FEA78B69955F}" type="pres">
      <dgm:prSet presAssocID="{B148EE3F-A90F-406A-BB17-F94B742F82E1}" presName="Name0" presStyleCnt="0">
        <dgm:presLayoutVars>
          <dgm:dir/>
          <dgm:animLvl val="lvl"/>
          <dgm:resizeHandles val="exact"/>
        </dgm:presLayoutVars>
      </dgm:prSet>
      <dgm:spPr/>
    </dgm:pt>
    <dgm:pt modelId="{406F9AAE-C825-4E23-97AD-022E5BB188F5}" type="pres">
      <dgm:prSet presAssocID="{B148EE3F-A90F-406A-BB17-F94B742F82E1}" presName="dummy" presStyleCnt="0"/>
      <dgm:spPr/>
    </dgm:pt>
    <dgm:pt modelId="{B2FE83D9-2E39-4E93-A554-C565A7231C3C}" type="pres">
      <dgm:prSet presAssocID="{B148EE3F-A90F-406A-BB17-F94B742F82E1}" presName="linH" presStyleCnt="0"/>
      <dgm:spPr/>
    </dgm:pt>
    <dgm:pt modelId="{61D4135A-2411-4C5B-99C8-1C255A150D39}" type="pres">
      <dgm:prSet presAssocID="{B148EE3F-A90F-406A-BB17-F94B742F82E1}" presName="padding1" presStyleCnt="0"/>
      <dgm:spPr/>
    </dgm:pt>
    <dgm:pt modelId="{1DF70EEC-EC96-4DC6-9790-B4036C1004E3}" type="pres">
      <dgm:prSet presAssocID="{ABF3A28A-4A62-4ADD-B7D5-21B5AA2A1221}" presName="linV" presStyleCnt="0"/>
      <dgm:spPr/>
    </dgm:pt>
    <dgm:pt modelId="{6B98BED6-1D64-47FA-8641-28E541276961}" type="pres">
      <dgm:prSet presAssocID="{ABF3A28A-4A62-4ADD-B7D5-21B5AA2A1221}" presName="spVertical1" presStyleCnt="0"/>
      <dgm:spPr/>
    </dgm:pt>
    <dgm:pt modelId="{B5C73A96-1B4A-44B1-B281-8B675A507412}" type="pres">
      <dgm:prSet presAssocID="{ABF3A28A-4A62-4ADD-B7D5-21B5AA2A1221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FC0B2-436B-4A11-9CFF-95A7B5D6287D}" type="pres">
      <dgm:prSet presAssocID="{ABF3A28A-4A62-4ADD-B7D5-21B5AA2A1221}" presName="spVertical2" presStyleCnt="0"/>
      <dgm:spPr/>
    </dgm:pt>
    <dgm:pt modelId="{2E00E7B4-CA6F-400C-9D1B-0F75E6520AB2}" type="pres">
      <dgm:prSet presAssocID="{ABF3A28A-4A62-4ADD-B7D5-21B5AA2A1221}" presName="spVertical3" presStyleCnt="0"/>
      <dgm:spPr/>
    </dgm:pt>
    <dgm:pt modelId="{23A30347-604E-4F74-8AC6-F29ACA0FDB39}" type="pres">
      <dgm:prSet presAssocID="{1FBB6188-1107-4025-B63C-D9F724A712BB}" presName="space" presStyleCnt="0"/>
      <dgm:spPr/>
    </dgm:pt>
    <dgm:pt modelId="{03A99C72-E115-4272-A507-9B2D2EA00BD2}" type="pres">
      <dgm:prSet presAssocID="{E1CDDD49-A87B-44B9-AFA6-ECF66022DA2D}" presName="linV" presStyleCnt="0"/>
      <dgm:spPr/>
    </dgm:pt>
    <dgm:pt modelId="{6D8A5723-2735-4E40-857B-A5C427B631CB}" type="pres">
      <dgm:prSet presAssocID="{E1CDDD49-A87B-44B9-AFA6-ECF66022DA2D}" presName="spVertical1" presStyleCnt="0"/>
      <dgm:spPr/>
    </dgm:pt>
    <dgm:pt modelId="{523B42E5-922A-4B37-87FC-89E69F5F1FF7}" type="pres">
      <dgm:prSet presAssocID="{E1CDDD49-A87B-44B9-AFA6-ECF66022DA2D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F4223EC-4C94-4044-A329-D363356353D4}" type="pres">
      <dgm:prSet presAssocID="{E1CDDD49-A87B-44B9-AFA6-ECF66022DA2D}" presName="spVertical2" presStyleCnt="0"/>
      <dgm:spPr/>
    </dgm:pt>
    <dgm:pt modelId="{7C1EEDEC-A548-4E3C-90EC-196E77DEE3FA}" type="pres">
      <dgm:prSet presAssocID="{E1CDDD49-A87B-44B9-AFA6-ECF66022DA2D}" presName="spVertical3" presStyleCnt="0"/>
      <dgm:spPr/>
    </dgm:pt>
    <dgm:pt modelId="{62F962CD-C84F-4394-A8FA-0164C2060C80}" type="pres">
      <dgm:prSet presAssocID="{7B65E409-0116-46D9-BA83-86B06070B1AB}" presName="space" presStyleCnt="0"/>
      <dgm:spPr/>
    </dgm:pt>
    <dgm:pt modelId="{F26C737D-8CB8-49E0-B8D4-26E21798BE4B}" type="pres">
      <dgm:prSet presAssocID="{797EDE6F-8DBC-42E7-9D26-03E52508906A}" presName="linV" presStyleCnt="0"/>
      <dgm:spPr/>
    </dgm:pt>
    <dgm:pt modelId="{476AD679-8903-4DD8-B3CB-6D19E7E1CAAC}" type="pres">
      <dgm:prSet presAssocID="{797EDE6F-8DBC-42E7-9D26-03E52508906A}" presName="spVertical1" presStyleCnt="0"/>
      <dgm:spPr/>
    </dgm:pt>
    <dgm:pt modelId="{8A43393D-B178-49AC-AFCC-E0A8EA577D93}" type="pres">
      <dgm:prSet presAssocID="{797EDE6F-8DBC-42E7-9D26-03E52508906A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E505FC9-A282-40D6-8BBC-3FFD105FF776}" type="pres">
      <dgm:prSet presAssocID="{797EDE6F-8DBC-42E7-9D26-03E52508906A}" presName="spVertical2" presStyleCnt="0"/>
      <dgm:spPr/>
    </dgm:pt>
    <dgm:pt modelId="{3485489A-885E-48FB-86E6-19DE2D183652}" type="pres">
      <dgm:prSet presAssocID="{797EDE6F-8DBC-42E7-9D26-03E52508906A}" presName="spVertical3" presStyleCnt="0"/>
      <dgm:spPr/>
    </dgm:pt>
    <dgm:pt modelId="{C1B73D59-E88C-456F-B709-B037D913F376}" type="pres">
      <dgm:prSet presAssocID="{B148EE3F-A90F-406A-BB17-F94B742F82E1}" presName="padding2" presStyleCnt="0"/>
      <dgm:spPr/>
    </dgm:pt>
    <dgm:pt modelId="{6C1EE390-D470-47AA-9D6F-2A94EB907EF4}" type="pres">
      <dgm:prSet presAssocID="{B148EE3F-A90F-406A-BB17-F94B742F82E1}" presName="negArrow" presStyleCnt="0"/>
      <dgm:spPr/>
    </dgm:pt>
    <dgm:pt modelId="{36A669D3-5973-456B-930B-9A253A304778}" type="pres">
      <dgm:prSet presAssocID="{B148EE3F-A90F-406A-BB17-F94B742F82E1}" presName="backgroundArrow" presStyleLbl="node1" presStyleIdx="0" presStyleCnt="1"/>
      <dgm:spPr>
        <a:gradFill flip="none"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0800000" scaled="0"/>
          <a:tileRect/>
        </a:gradFill>
      </dgm:spPr>
    </dgm:pt>
  </dgm:ptLst>
  <dgm:cxnLst>
    <dgm:cxn modelId="{57E45F45-BEF4-4B91-B9F9-538A4FEAFEE1}" type="presOf" srcId="{B148EE3F-A90F-406A-BB17-F94B742F82E1}" destId="{10D3D1BB-D7E7-43C7-B1A2-FEA78B69955F}" srcOrd="0" destOrd="0" presId="urn:microsoft.com/office/officeart/2005/8/layout/hProcess3"/>
    <dgm:cxn modelId="{9342999A-D27D-452F-B614-AD0783326E81}" srcId="{B148EE3F-A90F-406A-BB17-F94B742F82E1}" destId="{797EDE6F-8DBC-42E7-9D26-03E52508906A}" srcOrd="2" destOrd="0" parTransId="{FA03F49B-F2AB-4F33-A566-3D0E429ABE09}" sibTransId="{26C5ED79-BB7D-4F2B-BCF9-403340D9E7FE}"/>
    <dgm:cxn modelId="{606D6EB2-AFAC-43E1-886A-BD36E9012AED}" type="presOf" srcId="{797EDE6F-8DBC-42E7-9D26-03E52508906A}" destId="{8A43393D-B178-49AC-AFCC-E0A8EA577D93}" srcOrd="0" destOrd="0" presId="urn:microsoft.com/office/officeart/2005/8/layout/hProcess3"/>
    <dgm:cxn modelId="{98DDFACC-056A-45A1-9294-8690B36F8385}" srcId="{B148EE3F-A90F-406A-BB17-F94B742F82E1}" destId="{ABF3A28A-4A62-4ADD-B7D5-21B5AA2A1221}" srcOrd="0" destOrd="0" parTransId="{F0D7C195-13CD-4A3E-BF35-1C1ED4773B0E}" sibTransId="{1FBB6188-1107-4025-B63C-D9F724A712BB}"/>
    <dgm:cxn modelId="{F98D2B51-79E2-426B-8693-98E085981BCF}" type="presOf" srcId="{E1CDDD49-A87B-44B9-AFA6-ECF66022DA2D}" destId="{523B42E5-922A-4B37-87FC-89E69F5F1FF7}" srcOrd="0" destOrd="0" presId="urn:microsoft.com/office/officeart/2005/8/layout/hProcess3"/>
    <dgm:cxn modelId="{0EA512A3-AD93-4733-BA5D-0E68A5CA5B32}" srcId="{B148EE3F-A90F-406A-BB17-F94B742F82E1}" destId="{E1CDDD49-A87B-44B9-AFA6-ECF66022DA2D}" srcOrd="1" destOrd="0" parTransId="{7DE211FE-5FB2-4D46-8DA4-6909E17E442F}" sibTransId="{7B65E409-0116-46D9-BA83-86B06070B1AB}"/>
    <dgm:cxn modelId="{1ACFEB0D-7308-47D5-A955-06EE18F663EC}" type="presOf" srcId="{ABF3A28A-4A62-4ADD-B7D5-21B5AA2A1221}" destId="{B5C73A96-1B4A-44B1-B281-8B675A507412}" srcOrd="0" destOrd="0" presId="urn:microsoft.com/office/officeart/2005/8/layout/hProcess3"/>
    <dgm:cxn modelId="{5FAAD92D-41A7-415E-B55C-D04F715EA7E5}" type="presParOf" srcId="{10D3D1BB-D7E7-43C7-B1A2-FEA78B69955F}" destId="{406F9AAE-C825-4E23-97AD-022E5BB188F5}" srcOrd="0" destOrd="0" presId="urn:microsoft.com/office/officeart/2005/8/layout/hProcess3"/>
    <dgm:cxn modelId="{636A9E29-0AE8-4978-80E6-F973BD814DC3}" type="presParOf" srcId="{10D3D1BB-D7E7-43C7-B1A2-FEA78B69955F}" destId="{B2FE83D9-2E39-4E93-A554-C565A7231C3C}" srcOrd="1" destOrd="0" presId="urn:microsoft.com/office/officeart/2005/8/layout/hProcess3"/>
    <dgm:cxn modelId="{AFA96597-5DEB-40F5-8CF7-9F9838590E7E}" type="presParOf" srcId="{B2FE83D9-2E39-4E93-A554-C565A7231C3C}" destId="{61D4135A-2411-4C5B-99C8-1C255A150D39}" srcOrd="0" destOrd="0" presId="urn:microsoft.com/office/officeart/2005/8/layout/hProcess3"/>
    <dgm:cxn modelId="{1803B2BB-D65D-4100-928D-A944FA95A109}" type="presParOf" srcId="{B2FE83D9-2E39-4E93-A554-C565A7231C3C}" destId="{1DF70EEC-EC96-4DC6-9790-B4036C1004E3}" srcOrd="1" destOrd="0" presId="urn:microsoft.com/office/officeart/2005/8/layout/hProcess3"/>
    <dgm:cxn modelId="{93D6AA41-17A7-434A-832B-4263A3ECFEE5}" type="presParOf" srcId="{1DF70EEC-EC96-4DC6-9790-B4036C1004E3}" destId="{6B98BED6-1D64-47FA-8641-28E541276961}" srcOrd="0" destOrd="0" presId="urn:microsoft.com/office/officeart/2005/8/layout/hProcess3"/>
    <dgm:cxn modelId="{B9DC5B4D-4D66-49B2-9266-B361755BB929}" type="presParOf" srcId="{1DF70EEC-EC96-4DC6-9790-B4036C1004E3}" destId="{B5C73A96-1B4A-44B1-B281-8B675A507412}" srcOrd="1" destOrd="0" presId="urn:microsoft.com/office/officeart/2005/8/layout/hProcess3"/>
    <dgm:cxn modelId="{234959E3-9AF6-4E0A-B3B4-B810236AD136}" type="presParOf" srcId="{1DF70EEC-EC96-4DC6-9790-B4036C1004E3}" destId="{CB6FC0B2-436B-4A11-9CFF-95A7B5D6287D}" srcOrd="2" destOrd="0" presId="urn:microsoft.com/office/officeart/2005/8/layout/hProcess3"/>
    <dgm:cxn modelId="{53C5C88C-230D-44FC-ACCC-76EE53515B2C}" type="presParOf" srcId="{1DF70EEC-EC96-4DC6-9790-B4036C1004E3}" destId="{2E00E7B4-CA6F-400C-9D1B-0F75E6520AB2}" srcOrd="3" destOrd="0" presId="urn:microsoft.com/office/officeart/2005/8/layout/hProcess3"/>
    <dgm:cxn modelId="{C91172F3-C253-46EE-8EFA-60E054F16FB5}" type="presParOf" srcId="{B2FE83D9-2E39-4E93-A554-C565A7231C3C}" destId="{23A30347-604E-4F74-8AC6-F29ACA0FDB39}" srcOrd="2" destOrd="0" presId="urn:microsoft.com/office/officeart/2005/8/layout/hProcess3"/>
    <dgm:cxn modelId="{F8744498-8FB9-4D30-801B-EE7540C83829}" type="presParOf" srcId="{B2FE83D9-2E39-4E93-A554-C565A7231C3C}" destId="{03A99C72-E115-4272-A507-9B2D2EA00BD2}" srcOrd="3" destOrd="0" presId="urn:microsoft.com/office/officeart/2005/8/layout/hProcess3"/>
    <dgm:cxn modelId="{C6D9D59F-14DC-4075-A99C-DC8F74363E81}" type="presParOf" srcId="{03A99C72-E115-4272-A507-9B2D2EA00BD2}" destId="{6D8A5723-2735-4E40-857B-A5C427B631CB}" srcOrd="0" destOrd="0" presId="urn:microsoft.com/office/officeart/2005/8/layout/hProcess3"/>
    <dgm:cxn modelId="{CF6321A5-1156-4D9C-9D9B-9E5EB3FD48BC}" type="presParOf" srcId="{03A99C72-E115-4272-A507-9B2D2EA00BD2}" destId="{523B42E5-922A-4B37-87FC-89E69F5F1FF7}" srcOrd="1" destOrd="0" presId="urn:microsoft.com/office/officeart/2005/8/layout/hProcess3"/>
    <dgm:cxn modelId="{E8735E94-131F-442D-B5DA-3B6F66497F06}" type="presParOf" srcId="{03A99C72-E115-4272-A507-9B2D2EA00BD2}" destId="{CF4223EC-4C94-4044-A329-D363356353D4}" srcOrd="2" destOrd="0" presId="urn:microsoft.com/office/officeart/2005/8/layout/hProcess3"/>
    <dgm:cxn modelId="{5EA6A514-35FC-4BD8-AC15-BAB61C76B28F}" type="presParOf" srcId="{03A99C72-E115-4272-A507-9B2D2EA00BD2}" destId="{7C1EEDEC-A548-4E3C-90EC-196E77DEE3FA}" srcOrd="3" destOrd="0" presId="urn:microsoft.com/office/officeart/2005/8/layout/hProcess3"/>
    <dgm:cxn modelId="{37E3B467-5029-46BC-9CBA-8DA36E2EECEC}" type="presParOf" srcId="{B2FE83D9-2E39-4E93-A554-C565A7231C3C}" destId="{62F962CD-C84F-4394-A8FA-0164C2060C80}" srcOrd="4" destOrd="0" presId="urn:microsoft.com/office/officeart/2005/8/layout/hProcess3"/>
    <dgm:cxn modelId="{D6A40CCE-DFD2-466A-816A-C91D5D7DB69A}" type="presParOf" srcId="{B2FE83D9-2E39-4E93-A554-C565A7231C3C}" destId="{F26C737D-8CB8-49E0-B8D4-26E21798BE4B}" srcOrd="5" destOrd="0" presId="urn:microsoft.com/office/officeart/2005/8/layout/hProcess3"/>
    <dgm:cxn modelId="{CDB37C84-6E60-4A10-ADBD-7E61224D7077}" type="presParOf" srcId="{F26C737D-8CB8-49E0-B8D4-26E21798BE4B}" destId="{476AD679-8903-4DD8-B3CB-6D19E7E1CAAC}" srcOrd="0" destOrd="0" presId="urn:microsoft.com/office/officeart/2005/8/layout/hProcess3"/>
    <dgm:cxn modelId="{CD8E3F18-6582-4B3B-BB82-D892C89814D2}" type="presParOf" srcId="{F26C737D-8CB8-49E0-B8D4-26E21798BE4B}" destId="{8A43393D-B178-49AC-AFCC-E0A8EA577D93}" srcOrd="1" destOrd="0" presId="urn:microsoft.com/office/officeart/2005/8/layout/hProcess3"/>
    <dgm:cxn modelId="{1581BCA9-5F36-4D9C-9B5A-123BE5333E38}" type="presParOf" srcId="{F26C737D-8CB8-49E0-B8D4-26E21798BE4B}" destId="{AE505FC9-A282-40D6-8BBC-3FFD105FF776}" srcOrd="2" destOrd="0" presId="urn:microsoft.com/office/officeart/2005/8/layout/hProcess3"/>
    <dgm:cxn modelId="{B8D276F7-3305-40F4-A3A3-3C69424C333C}" type="presParOf" srcId="{F26C737D-8CB8-49E0-B8D4-26E21798BE4B}" destId="{3485489A-885E-48FB-86E6-19DE2D183652}" srcOrd="3" destOrd="0" presId="urn:microsoft.com/office/officeart/2005/8/layout/hProcess3"/>
    <dgm:cxn modelId="{13A61571-278F-4E8D-AF55-C8D009BABAA4}" type="presParOf" srcId="{B2FE83D9-2E39-4E93-A554-C565A7231C3C}" destId="{C1B73D59-E88C-456F-B709-B037D913F376}" srcOrd="6" destOrd="0" presId="urn:microsoft.com/office/officeart/2005/8/layout/hProcess3"/>
    <dgm:cxn modelId="{ABD0767F-FE5B-4830-A09F-099F87101878}" type="presParOf" srcId="{B2FE83D9-2E39-4E93-A554-C565A7231C3C}" destId="{6C1EE390-D470-47AA-9D6F-2A94EB907EF4}" srcOrd="7" destOrd="0" presId="urn:microsoft.com/office/officeart/2005/8/layout/hProcess3"/>
    <dgm:cxn modelId="{D056E02D-A0B2-4D4B-90F9-1E7F60C793F5}" type="presParOf" srcId="{B2FE83D9-2E39-4E93-A554-C565A7231C3C}" destId="{36A669D3-5973-456B-930B-9A253A304778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2DC9D545-B812-49E3-96F3-680A6C5C3D3B}" type="doc">
      <dgm:prSet loTypeId="urn:microsoft.com/office/officeart/2005/8/layout/hProcess9" loCatId="process" qsTypeId="urn:microsoft.com/office/officeart/2005/8/quickstyle/3d3" qsCatId="3D" csTypeId="urn:microsoft.com/office/officeart/2005/8/colors/accent6_2" csCatId="accent6" phldr="1"/>
      <dgm:spPr/>
    </dgm:pt>
    <dgm:pt modelId="{2B3F1C4E-A82D-4F4F-8980-B7CDEA8DE627}">
      <dgm:prSet phldrT="[Text]" custT="1"/>
      <dgm:spPr>
        <a:solidFill>
          <a:srgbClr val="FF6600"/>
        </a:solidFill>
      </dgm:spPr>
      <dgm:t>
        <a:bodyPr/>
        <a:lstStyle/>
        <a:p>
          <a:r>
            <a:rPr lang="th-TH" sz="32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เบิกจ่ายตรงเท่านั้น</a:t>
          </a:r>
          <a:endParaRPr lang="th-TH" sz="3200" b="1" dirty="0">
            <a:solidFill>
              <a:schemeClr val="accent1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8278F7B4-1CE9-4017-91BB-37D1D7E90B17}" type="parTrans" cxnId="{F16D88A7-0E80-4C43-B3E0-C25D974AAB56}">
      <dgm:prSet/>
      <dgm:spPr/>
      <dgm:t>
        <a:bodyPr/>
        <a:lstStyle/>
        <a:p>
          <a:endParaRPr lang="th-TH"/>
        </a:p>
      </dgm:t>
    </dgm:pt>
    <dgm:pt modelId="{3866AD79-BCEC-4C78-A8B6-5FE028E79BF2}" type="sibTrans" cxnId="{F16D88A7-0E80-4C43-B3E0-C25D974AAB56}">
      <dgm:prSet/>
      <dgm:spPr/>
      <dgm:t>
        <a:bodyPr/>
        <a:lstStyle/>
        <a:p>
          <a:endParaRPr lang="th-TH"/>
        </a:p>
      </dgm:t>
    </dgm:pt>
    <dgm:pt modelId="{FB160023-D8CB-4ADC-B6DE-75E5FBE4D219}">
      <dgm:prSet phldrT="[Text]" custT="1"/>
      <dgm:spPr>
        <a:solidFill>
          <a:srgbClr val="FF6600"/>
        </a:solidFill>
      </dgm:spPr>
      <dgm:t>
        <a:bodyPr/>
        <a:lstStyle/>
        <a:p>
          <a:r>
            <a:rPr lang="th-TH" sz="32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เหมาจ่าย </a:t>
          </a:r>
          <a:r>
            <a:rPr lang="en-US" sz="32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500</a:t>
          </a:r>
          <a:r>
            <a:rPr lang="th-TH" sz="32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 </a:t>
          </a:r>
          <a:r>
            <a:rPr lang="en-US" sz="32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+ 4</a:t>
          </a:r>
          <a:r>
            <a:rPr lang="th-TH" sz="32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 บาท</a:t>
          </a:r>
          <a:r>
            <a:rPr lang="en-US" sz="32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/</a:t>
          </a:r>
          <a:r>
            <a:rPr lang="th-TH" sz="32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กิโลเมตร</a:t>
          </a:r>
        </a:p>
        <a:p>
          <a:r>
            <a:rPr lang="th-TH" sz="32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(ไป</a:t>
          </a:r>
          <a:r>
            <a:rPr lang="en-US" sz="32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-</a:t>
          </a:r>
          <a:r>
            <a:rPr lang="th-TH" sz="32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กลับ)</a:t>
          </a:r>
          <a:endParaRPr lang="th-TH" sz="3200" b="1" dirty="0">
            <a:solidFill>
              <a:schemeClr val="accent1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F6EBB014-D289-4A1A-AD72-7D7A9981AED0}" type="parTrans" cxnId="{656E7525-5BBE-49DE-BB61-1AF6C7AF9F9B}">
      <dgm:prSet/>
      <dgm:spPr/>
      <dgm:t>
        <a:bodyPr/>
        <a:lstStyle/>
        <a:p>
          <a:endParaRPr lang="th-TH"/>
        </a:p>
      </dgm:t>
    </dgm:pt>
    <dgm:pt modelId="{793580FF-B992-49E7-8911-BD69081E81AD}" type="sibTrans" cxnId="{656E7525-5BBE-49DE-BB61-1AF6C7AF9F9B}">
      <dgm:prSet/>
      <dgm:spPr/>
      <dgm:t>
        <a:bodyPr/>
        <a:lstStyle/>
        <a:p>
          <a:endParaRPr lang="th-TH"/>
        </a:p>
      </dgm:t>
    </dgm:pt>
    <dgm:pt modelId="{AC84C2D7-2D1E-4871-B526-94516636B740}">
      <dgm:prSet phldrT="[Text]" custT="1"/>
      <dgm:spPr>
        <a:solidFill>
          <a:srgbClr val="FF6600"/>
        </a:solidFill>
      </dgm:spPr>
      <dgm:t>
        <a:bodyPr/>
        <a:lstStyle/>
        <a:p>
          <a:r>
            <a:rPr lang="th-TH" sz="32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หากเกิดใบเสร็จ     </a:t>
          </a:r>
          <a:r>
            <a:rPr lang="th-TH" sz="3200" b="1" u="sng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ต้องขอตกลงเท่านั้น</a:t>
          </a:r>
          <a:endParaRPr lang="th-TH" sz="3200" b="1" u="sng" dirty="0">
            <a:solidFill>
              <a:schemeClr val="accent1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6EFCAC6C-1EAC-4148-A62B-55EB66A4345F}" type="parTrans" cxnId="{E8DFBD89-64EC-4206-A3DE-1D9CAC262432}">
      <dgm:prSet/>
      <dgm:spPr/>
      <dgm:t>
        <a:bodyPr/>
        <a:lstStyle/>
        <a:p>
          <a:endParaRPr lang="th-TH"/>
        </a:p>
      </dgm:t>
    </dgm:pt>
    <dgm:pt modelId="{9FA026AC-6078-46D0-B67E-976F54A502C5}" type="sibTrans" cxnId="{E8DFBD89-64EC-4206-A3DE-1D9CAC262432}">
      <dgm:prSet/>
      <dgm:spPr/>
      <dgm:t>
        <a:bodyPr/>
        <a:lstStyle/>
        <a:p>
          <a:endParaRPr lang="th-TH"/>
        </a:p>
      </dgm:t>
    </dgm:pt>
    <dgm:pt modelId="{CDFA2317-0E07-459C-9CFC-572DE52966B6}" type="pres">
      <dgm:prSet presAssocID="{2DC9D545-B812-49E3-96F3-680A6C5C3D3B}" presName="CompostProcess" presStyleCnt="0">
        <dgm:presLayoutVars>
          <dgm:dir/>
          <dgm:resizeHandles val="exact"/>
        </dgm:presLayoutVars>
      </dgm:prSet>
      <dgm:spPr/>
    </dgm:pt>
    <dgm:pt modelId="{A7BD9094-3D02-4879-BB65-16B488CB6D74}" type="pres">
      <dgm:prSet presAssocID="{2DC9D545-B812-49E3-96F3-680A6C5C3D3B}" presName="arrow" presStyleLbl="bgShp" presStyleIdx="0" presStyleCnt="1"/>
      <dgm:spPr/>
    </dgm:pt>
    <dgm:pt modelId="{BDA4391F-4614-402B-B8C0-51200EDB4E25}" type="pres">
      <dgm:prSet presAssocID="{2DC9D545-B812-49E3-96F3-680A6C5C3D3B}" presName="linearProcess" presStyleCnt="0"/>
      <dgm:spPr/>
    </dgm:pt>
    <dgm:pt modelId="{3791A136-AE8B-4CCE-8234-0A465B8A1EBB}" type="pres">
      <dgm:prSet presAssocID="{2B3F1C4E-A82D-4F4F-8980-B7CDEA8DE62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7FB25FF-C2C6-438E-8597-F813CF2E2227}" type="pres">
      <dgm:prSet presAssocID="{3866AD79-BCEC-4C78-A8B6-5FE028E79BF2}" presName="sibTrans" presStyleCnt="0"/>
      <dgm:spPr/>
    </dgm:pt>
    <dgm:pt modelId="{0A485540-6B8C-4CA8-BBDC-06A3967C1A85}" type="pres">
      <dgm:prSet presAssocID="{FB160023-D8CB-4ADC-B6DE-75E5FBE4D21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BECEA21-DC63-453F-8E01-6C0D5CF3373C}" type="pres">
      <dgm:prSet presAssocID="{793580FF-B992-49E7-8911-BD69081E81AD}" presName="sibTrans" presStyleCnt="0"/>
      <dgm:spPr/>
    </dgm:pt>
    <dgm:pt modelId="{0A56EDF6-D3EF-47E4-8D00-52F5840CED48}" type="pres">
      <dgm:prSet presAssocID="{AC84C2D7-2D1E-4871-B526-94516636B74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73F4A30-7004-4E57-BB4F-17AE4D24E6D5}" type="presOf" srcId="{FB160023-D8CB-4ADC-B6DE-75E5FBE4D219}" destId="{0A485540-6B8C-4CA8-BBDC-06A3967C1A85}" srcOrd="0" destOrd="0" presId="urn:microsoft.com/office/officeart/2005/8/layout/hProcess9"/>
    <dgm:cxn modelId="{2CC3D567-80F5-4483-BB4C-4F821CE5BA49}" type="presOf" srcId="{2B3F1C4E-A82D-4F4F-8980-B7CDEA8DE627}" destId="{3791A136-AE8B-4CCE-8234-0A465B8A1EBB}" srcOrd="0" destOrd="0" presId="urn:microsoft.com/office/officeart/2005/8/layout/hProcess9"/>
    <dgm:cxn modelId="{18214C64-C624-46D2-8599-78F6C74B4D84}" type="presOf" srcId="{2DC9D545-B812-49E3-96F3-680A6C5C3D3B}" destId="{CDFA2317-0E07-459C-9CFC-572DE52966B6}" srcOrd="0" destOrd="0" presId="urn:microsoft.com/office/officeart/2005/8/layout/hProcess9"/>
    <dgm:cxn modelId="{E8DFBD89-64EC-4206-A3DE-1D9CAC262432}" srcId="{2DC9D545-B812-49E3-96F3-680A6C5C3D3B}" destId="{AC84C2D7-2D1E-4871-B526-94516636B740}" srcOrd="2" destOrd="0" parTransId="{6EFCAC6C-1EAC-4148-A62B-55EB66A4345F}" sibTransId="{9FA026AC-6078-46D0-B67E-976F54A502C5}"/>
    <dgm:cxn modelId="{4EFC7998-E374-41BC-A059-0DBE82047825}" type="presOf" srcId="{AC84C2D7-2D1E-4871-B526-94516636B740}" destId="{0A56EDF6-D3EF-47E4-8D00-52F5840CED48}" srcOrd="0" destOrd="0" presId="urn:microsoft.com/office/officeart/2005/8/layout/hProcess9"/>
    <dgm:cxn modelId="{F16D88A7-0E80-4C43-B3E0-C25D974AAB56}" srcId="{2DC9D545-B812-49E3-96F3-680A6C5C3D3B}" destId="{2B3F1C4E-A82D-4F4F-8980-B7CDEA8DE627}" srcOrd="0" destOrd="0" parTransId="{8278F7B4-1CE9-4017-91BB-37D1D7E90B17}" sibTransId="{3866AD79-BCEC-4C78-A8B6-5FE028E79BF2}"/>
    <dgm:cxn modelId="{656E7525-5BBE-49DE-BB61-1AF6C7AF9F9B}" srcId="{2DC9D545-B812-49E3-96F3-680A6C5C3D3B}" destId="{FB160023-D8CB-4ADC-B6DE-75E5FBE4D219}" srcOrd="1" destOrd="0" parTransId="{F6EBB014-D289-4A1A-AD72-7D7A9981AED0}" sibTransId="{793580FF-B992-49E7-8911-BD69081E81AD}"/>
    <dgm:cxn modelId="{24CD2A08-803A-49E1-902F-3A637C732377}" type="presParOf" srcId="{CDFA2317-0E07-459C-9CFC-572DE52966B6}" destId="{A7BD9094-3D02-4879-BB65-16B488CB6D74}" srcOrd="0" destOrd="0" presId="urn:microsoft.com/office/officeart/2005/8/layout/hProcess9"/>
    <dgm:cxn modelId="{E7AE8272-B51C-44DC-B3BA-3DEE27DE3FE1}" type="presParOf" srcId="{CDFA2317-0E07-459C-9CFC-572DE52966B6}" destId="{BDA4391F-4614-402B-B8C0-51200EDB4E25}" srcOrd="1" destOrd="0" presId="urn:microsoft.com/office/officeart/2005/8/layout/hProcess9"/>
    <dgm:cxn modelId="{9764D5E6-DC1B-442B-A2CA-C6E3D36D3908}" type="presParOf" srcId="{BDA4391F-4614-402B-B8C0-51200EDB4E25}" destId="{3791A136-AE8B-4CCE-8234-0A465B8A1EBB}" srcOrd="0" destOrd="0" presId="urn:microsoft.com/office/officeart/2005/8/layout/hProcess9"/>
    <dgm:cxn modelId="{3D294BBB-57BE-414B-947B-027F153B4568}" type="presParOf" srcId="{BDA4391F-4614-402B-B8C0-51200EDB4E25}" destId="{E7FB25FF-C2C6-438E-8597-F813CF2E2227}" srcOrd="1" destOrd="0" presId="urn:microsoft.com/office/officeart/2005/8/layout/hProcess9"/>
    <dgm:cxn modelId="{EC4D3CF3-E2A9-4077-99BE-3B98BED0023B}" type="presParOf" srcId="{BDA4391F-4614-402B-B8C0-51200EDB4E25}" destId="{0A485540-6B8C-4CA8-BBDC-06A3967C1A85}" srcOrd="2" destOrd="0" presId="urn:microsoft.com/office/officeart/2005/8/layout/hProcess9"/>
    <dgm:cxn modelId="{1B20BF3B-FF85-45C9-ADB1-5ED582EA2971}" type="presParOf" srcId="{BDA4391F-4614-402B-B8C0-51200EDB4E25}" destId="{BBECEA21-DC63-453F-8E01-6C0D5CF3373C}" srcOrd="3" destOrd="0" presId="urn:microsoft.com/office/officeart/2005/8/layout/hProcess9"/>
    <dgm:cxn modelId="{98E5CCAD-F662-46E5-A9AC-C4D9A974D23A}" type="presParOf" srcId="{BDA4391F-4614-402B-B8C0-51200EDB4E25}" destId="{0A56EDF6-D3EF-47E4-8D00-52F5840CED4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F5DBDE74-53C5-4711-A2B7-946DCEAF818D}" type="doc">
      <dgm:prSet loTypeId="urn:microsoft.com/office/officeart/2005/8/layout/radial4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FF45BB6-8CA8-4819-B164-44AF9FD8F110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กรณีเจ็บป่วยฉุกเฉิน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140288DF-477D-477F-AD0E-A339846A29BB}" type="parTrans" cxnId="{0C7F455E-6EC3-4376-99D4-9AD5F1C5FBAB}">
      <dgm:prSet/>
      <dgm:spPr/>
      <dgm:t>
        <a:bodyPr/>
        <a:lstStyle/>
        <a:p>
          <a:endParaRPr lang="en-US"/>
        </a:p>
      </dgm:t>
    </dgm:pt>
    <dgm:pt modelId="{E0FBACB7-A76E-4BD5-A9B1-947B5414CE3F}" type="sibTrans" cxnId="{0C7F455E-6EC3-4376-99D4-9AD5F1C5FBAB}">
      <dgm:prSet/>
      <dgm:spPr/>
      <dgm:t>
        <a:bodyPr/>
        <a:lstStyle/>
        <a:p>
          <a:endParaRPr lang="en-US"/>
        </a:p>
      </dgm:t>
    </dgm:pt>
    <dgm:pt modelId="{1E11BE5F-10EC-4335-9D67-8B02CF4A1C35}">
      <dgm:prSet phldrT="[Text]" custT="1"/>
      <dgm:spPr>
        <a:solidFill>
          <a:srgbClr val="FF0000"/>
        </a:solidFill>
      </dgm:spPr>
      <dgm:t>
        <a:bodyPr/>
        <a:lstStyle/>
        <a:p>
          <a:r>
            <a:rPr lang="th-TH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ผู้ป่วยฉุกเฉินวิกฤต</a:t>
          </a:r>
          <a:endParaRPr lang="en-US" sz="3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3877F574-E7CB-4F1C-B7B7-13E4E93B96B5}" type="parTrans" cxnId="{74B6E862-2237-41FC-869F-223DA2340ED6}">
      <dgm:prSet/>
      <dgm:spPr/>
      <dgm:t>
        <a:bodyPr/>
        <a:lstStyle/>
        <a:p>
          <a:endParaRPr lang="en-US"/>
        </a:p>
      </dgm:t>
    </dgm:pt>
    <dgm:pt modelId="{CD570F55-2D97-40FF-87A7-C1803F61C3EA}" type="sibTrans" cxnId="{74B6E862-2237-41FC-869F-223DA2340ED6}">
      <dgm:prSet/>
      <dgm:spPr/>
      <dgm:t>
        <a:bodyPr/>
        <a:lstStyle/>
        <a:p>
          <a:endParaRPr lang="en-US"/>
        </a:p>
      </dgm:t>
    </dgm:pt>
    <dgm:pt modelId="{F4B76F9F-7F6B-41D9-BEA6-58278375FADA}">
      <dgm:prSet phldrT="[Text]" custT="1"/>
      <dgm:spPr>
        <a:solidFill>
          <a:srgbClr val="006600"/>
        </a:solidFill>
      </dgm:spPr>
      <dgm:t>
        <a:bodyPr/>
        <a:lstStyle/>
        <a:p>
          <a:r>
            <a:rPr lang="th-TH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ผู้ป่วยฉุกเฉิน  ไม่รุนแรง</a:t>
          </a:r>
          <a:endParaRPr lang="en-US" sz="36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61385C1A-3A70-4038-9290-56B3B88DA331}" type="parTrans" cxnId="{3AF28283-D391-47C4-A815-7104428B0B34}">
      <dgm:prSet/>
      <dgm:spPr/>
      <dgm:t>
        <a:bodyPr/>
        <a:lstStyle/>
        <a:p>
          <a:endParaRPr lang="en-US"/>
        </a:p>
      </dgm:t>
    </dgm:pt>
    <dgm:pt modelId="{66BE1BAB-A916-4596-B138-4B70945F3EEA}" type="sibTrans" cxnId="{3AF28283-D391-47C4-A815-7104428B0B34}">
      <dgm:prSet/>
      <dgm:spPr/>
      <dgm:t>
        <a:bodyPr/>
        <a:lstStyle/>
        <a:p>
          <a:endParaRPr lang="en-US"/>
        </a:p>
      </dgm:t>
    </dgm:pt>
    <dgm:pt modelId="{4A4AB69C-C920-4133-A13A-68BD355DC98B}">
      <dgm:prSet phldrT="[Text]" custT="1"/>
      <dgm:spPr>
        <a:solidFill>
          <a:srgbClr val="FFFF00"/>
        </a:solidFill>
      </dgm:spPr>
      <dgm:t>
        <a:bodyPr/>
        <a:lstStyle/>
        <a:p>
          <a:r>
            <a:rPr lang="th-TH" sz="3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ผู้ป่วยฉุกเฉินเร่งด่วน</a:t>
          </a:r>
          <a:endParaRPr lang="en-US" sz="3600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2D425D1E-C2D7-42D7-9358-5135097AB755}" type="parTrans" cxnId="{5F501580-4A1E-478C-B58B-27744F819B4E}">
      <dgm:prSet/>
      <dgm:spPr/>
      <dgm:t>
        <a:bodyPr/>
        <a:lstStyle/>
        <a:p>
          <a:endParaRPr lang="en-US"/>
        </a:p>
      </dgm:t>
    </dgm:pt>
    <dgm:pt modelId="{0F8CA7DD-536F-49D2-AD2A-93D74BFF1276}" type="sibTrans" cxnId="{5F501580-4A1E-478C-B58B-27744F819B4E}">
      <dgm:prSet/>
      <dgm:spPr/>
      <dgm:t>
        <a:bodyPr/>
        <a:lstStyle/>
        <a:p>
          <a:endParaRPr lang="en-US"/>
        </a:p>
      </dgm:t>
    </dgm:pt>
    <dgm:pt modelId="{3818D692-6EA0-4464-B9B5-4F91EB969FC4}" type="pres">
      <dgm:prSet presAssocID="{F5DBDE74-53C5-4711-A2B7-946DCEAF818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A3A1CA-61D9-4C89-B12E-95A35F19CAB5}" type="pres">
      <dgm:prSet presAssocID="{EFF45BB6-8CA8-4819-B164-44AF9FD8F110}" presName="centerShape" presStyleLbl="node0" presStyleIdx="0" presStyleCnt="1"/>
      <dgm:spPr/>
      <dgm:t>
        <a:bodyPr/>
        <a:lstStyle/>
        <a:p>
          <a:endParaRPr lang="en-US"/>
        </a:p>
      </dgm:t>
    </dgm:pt>
    <dgm:pt modelId="{B30216D6-0B0B-4346-82A4-632515652E97}" type="pres">
      <dgm:prSet presAssocID="{3877F574-E7CB-4F1C-B7B7-13E4E93B96B5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923DBBBC-048F-46D7-8147-213DF76018D8}" type="pres">
      <dgm:prSet presAssocID="{1E11BE5F-10EC-4335-9D67-8B02CF4A1C3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6D04B6-F221-4D96-96B9-29FF84207DDE}" type="pres">
      <dgm:prSet presAssocID="{61385C1A-3A70-4038-9290-56B3B88DA331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4E73515C-9841-46B6-A8D2-55DF9B7B4689}" type="pres">
      <dgm:prSet presAssocID="{F4B76F9F-7F6B-41D9-BEA6-58278375FAD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FBCB4-C092-4A02-A243-85F33368D7E5}" type="pres">
      <dgm:prSet presAssocID="{2D425D1E-C2D7-42D7-9358-5135097AB755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3121EB64-2F59-4486-8036-057FBBAD4CC1}" type="pres">
      <dgm:prSet presAssocID="{4A4AB69C-C920-4133-A13A-68BD355DC98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0E9290-34F6-4610-B09B-74FAFBC4A680}" type="presOf" srcId="{F5DBDE74-53C5-4711-A2B7-946DCEAF818D}" destId="{3818D692-6EA0-4464-B9B5-4F91EB969FC4}" srcOrd="0" destOrd="0" presId="urn:microsoft.com/office/officeart/2005/8/layout/radial4"/>
    <dgm:cxn modelId="{0C7F455E-6EC3-4376-99D4-9AD5F1C5FBAB}" srcId="{F5DBDE74-53C5-4711-A2B7-946DCEAF818D}" destId="{EFF45BB6-8CA8-4819-B164-44AF9FD8F110}" srcOrd="0" destOrd="0" parTransId="{140288DF-477D-477F-AD0E-A339846A29BB}" sibTransId="{E0FBACB7-A76E-4BD5-A9B1-947B5414CE3F}"/>
    <dgm:cxn modelId="{4F8CDC56-19F6-4D43-8473-805BE3CBFF10}" type="presOf" srcId="{4A4AB69C-C920-4133-A13A-68BD355DC98B}" destId="{3121EB64-2F59-4486-8036-057FBBAD4CC1}" srcOrd="0" destOrd="0" presId="urn:microsoft.com/office/officeart/2005/8/layout/radial4"/>
    <dgm:cxn modelId="{74B6E862-2237-41FC-869F-223DA2340ED6}" srcId="{EFF45BB6-8CA8-4819-B164-44AF9FD8F110}" destId="{1E11BE5F-10EC-4335-9D67-8B02CF4A1C35}" srcOrd="0" destOrd="0" parTransId="{3877F574-E7CB-4F1C-B7B7-13E4E93B96B5}" sibTransId="{CD570F55-2D97-40FF-87A7-C1803F61C3EA}"/>
    <dgm:cxn modelId="{5F501580-4A1E-478C-B58B-27744F819B4E}" srcId="{EFF45BB6-8CA8-4819-B164-44AF9FD8F110}" destId="{4A4AB69C-C920-4133-A13A-68BD355DC98B}" srcOrd="2" destOrd="0" parTransId="{2D425D1E-C2D7-42D7-9358-5135097AB755}" sibTransId="{0F8CA7DD-536F-49D2-AD2A-93D74BFF1276}"/>
    <dgm:cxn modelId="{2EAD4BA2-72E2-4AC3-AAC3-C5D824FFC0DB}" type="presOf" srcId="{EFF45BB6-8CA8-4819-B164-44AF9FD8F110}" destId="{BAA3A1CA-61D9-4C89-B12E-95A35F19CAB5}" srcOrd="0" destOrd="0" presId="urn:microsoft.com/office/officeart/2005/8/layout/radial4"/>
    <dgm:cxn modelId="{C1B61062-006C-437F-A6D5-E523D1A95E94}" type="presOf" srcId="{2D425D1E-C2D7-42D7-9358-5135097AB755}" destId="{3D5FBCB4-C092-4A02-A243-85F33368D7E5}" srcOrd="0" destOrd="0" presId="urn:microsoft.com/office/officeart/2005/8/layout/radial4"/>
    <dgm:cxn modelId="{41016C4D-44AC-4829-8872-CFF84B272319}" type="presOf" srcId="{3877F574-E7CB-4F1C-B7B7-13E4E93B96B5}" destId="{B30216D6-0B0B-4346-82A4-632515652E97}" srcOrd="0" destOrd="0" presId="urn:microsoft.com/office/officeart/2005/8/layout/radial4"/>
    <dgm:cxn modelId="{3AF28283-D391-47C4-A815-7104428B0B34}" srcId="{EFF45BB6-8CA8-4819-B164-44AF9FD8F110}" destId="{F4B76F9F-7F6B-41D9-BEA6-58278375FADA}" srcOrd="1" destOrd="0" parTransId="{61385C1A-3A70-4038-9290-56B3B88DA331}" sibTransId="{66BE1BAB-A916-4596-B138-4B70945F3EEA}"/>
    <dgm:cxn modelId="{2F85FC04-BB88-407B-8134-68D3BF77B2F1}" type="presOf" srcId="{F4B76F9F-7F6B-41D9-BEA6-58278375FADA}" destId="{4E73515C-9841-46B6-A8D2-55DF9B7B4689}" srcOrd="0" destOrd="0" presId="urn:microsoft.com/office/officeart/2005/8/layout/radial4"/>
    <dgm:cxn modelId="{8BCFACB7-583E-4920-9035-9D2043FC2DA8}" type="presOf" srcId="{1E11BE5F-10EC-4335-9D67-8B02CF4A1C35}" destId="{923DBBBC-048F-46D7-8147-213DF76018D8}" srcOrd="0" destOrd="0" presId="urn:microsoft.com/office/officeart/2005/8/layout/radial4"/>
    <dgm:cxn modelId="{7669B851-F0EC-43FB-BED8-D962ADD5506B}" type="presOf" srcId="{61385C1A-3A70-4038-9290-56B3B88DA331}" destId="{F66D04B6-F221-4D96-96B9-29FF84207DDE}" srcOrd="0" destOrd="0" presId="urn:microsoft.com/office/officeart/2005/8/layout/radial4"/>
    <dgm:cxn modelId="{8AC13BE4-859A-4283-A11A-26DE0A24D6AE}" type="presParOf" srcId="{3818D692-6EA0-4464-B9B5-4F91EB969FC4}" destId="{BAA3A1CA-61D9-4C89-B12E-95A35F19CAB5}" srcOrd="0" destOrd="0" presId="urn:microsoft.com/office/officeart/2005/8/layout/radial4"/>
    <dgm:cxn modelId="{26AB7133-FF91-4C68-8CBD-3CF6BDDA5244}" type="presParOf" srcId="{3818D692-6EA0-4464-B9B5-4F91EB969FC4}" destId="{B30216D6-0B0B-4346-82A4-632515652E97}" srcOrd="1" destOrd="0" presId="urn:microsoft.com/office/officeart/2005/8/layout/radial4"/>
    <dgm:cxn modelId="{A73221BB-459B-4CC8-9886-550A00DFA598}" type="presParOf" srcId="{3818D692-6EA0-4464-B9B5-4F91EB969FC4}" destId="{923DBBBC-048F-46D7-8147-213DF76018D8}" srcOrd="2" destOrd="0" presId="urn:microsoft.com/office/officeart/2005/8/layout/radial4"/>
    <dgm:cxn modelId="{E13F296D-AEBB-4423-80F3-A8CFE3CA24D3}" type="presParOf" srcId="{3818D692-6EA0-4464-B9B5-4F91EB969FC4}" destId="{F66D04B6-F221-4D96-96B9-29FF84207DDE}" srcOrd="3" destOrd="0" presId="urn:microsoft.com/office/officeart/2005/8/layout/radial4"/>
    <dgm:cxn modelId="{24DA06FF-BABB-4549-8981-488508B560D7}" type="presParOf" srcId="{3818D692-6EA0-4464-B9B5-4F91EB969FC4}" destId="{4E73515C-9841-46B6-A8D2-55DF9B7B4689}" srcOrd="4" destOrd="0" presId="urn:microsoft.com/office/officeart/2005/8/layout/radial4"/>
    <dgm:cxn modelId="{64E33A25-2FB1-4011-8B42-EAD5F42B743C}" type="presParOf" srcId="{3818D692-6EA0-4464-B9B5-4F91EB969FC4}" destId="{3D5FBCB4-C092-4A02-A243-85F33368D7E5}" srcOrd="5" destOrd="0" presId="urn:microsoft.com/office/officeart/2005/8/layout/radial4"/>
    <dgm:cxn modelId="{A861079C-4314-4D4D-972A-E93678E56680}" type="presParOf" srcId="{3818D692-6EA0-4464-B9B5-4F91EB969FC4}" destId="{3121EB64-2F59-4486-8036-057FBBAD4CC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9B1163C7-929A-499F-8448-EE501876EB0F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5BAD45-24C2-45DD-A8FB-AEA504595565}">
      <dgm:prSet phldrT="[Text]"/>
      <dgm:spPr>
        <a:solidFill>
          <a:srgbClr val="FF3300"/>
        </a:solidFill>
      </dgm:spPr>
      <dgm:t>
        <a:bodyPr/>
        <a:lstStyle/>
        <a:p>
          <a:r>
            <a:rPr lang="th-TH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ผู้ป่วยนอก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BC3E151B-B0A9-4E48-A0DC-5A034B50ECD6}" type="parTrans" cxnId="{E7D15CD0-D9FF-4AED-8582-4B778322746B}">
      <dgm:prSet/>
      <dgm:spPr/>
      <dgm:t>
        <a:bodyPr/>
        <a:lstStyle/>
        <a:p>
          <a:endParaRPr lang="en-US"/>
        </a:p>
      </dgm:t>
    </dgm:pt>
    <dgm:pt modelId="{6E2DEF5F-33D8-4039-9DA5-D407F975495F}" type="sibTrans" cxnId="{E7D15CD0-D9FF-4AED-8582-4B778322746B}">
      <dgm:prSet/>
      <dgm:spPr/>
      <dgm:t>
        <a:bodyPr/>
        <a:lstStyle/>
        <a:p>
          <a:endParaRPr lang="en-US"/>
        </a:p>
      </dgm:t>
    </dgm:pt>
    <dgm:pt modelId="{673EA692-34E2-4C94-B759-833D8DADBB72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th-TH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เบิกเท่าที่จ่ายจริงแต่ไม่เกินอัตราแนบท้าย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D52144C9-0177-4A4E-B28F-5AEF651A7D5C}" type="parTrans" cxnId="{2306F1D8-A21B-409D-BBB9-C1E027D2E627}">
      <dgm:prSet/>
      <dgm:spPr/>
      <dgm:t>
        <a:bodyPr/>
        <a:lstStyle/>
        <a:p>
          <a:endParaRPr lang="en-US"/>
        </a:p>
      </dgm:t>
    </dgm:pt>
    <dgm:pt modelId="{218B041F-E907-405F-8498-EC097C18D841}" type="sibTrans" cxnId="{2306F1D8-A21B-409D-BBB9-C1E027D2E627}">
      <dgm:prSet/>
      <dgm:spPr/>
      <dgm:t>
        <a:bodyPr/>
        <a:lstStyle/>
        <a:p>
          <a:endParaRPr lang="en-US"/>
        </a:p>
      </dgm:t>
    </dgm:pt>
    <dgm:pt modelId="{6C5B8858-BCB4-4E85-9762-E469783E7518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th-TH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รายการนอกเหนือจากอัตราแนบท้าย เบิกได้เต็มจำนวนเท่าที่จ่ายไปจริงแต่ “ไม่เกินหนึ่งพันบาท”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91CE42BB-6B5C-40B4-BEB2-4072AF6FBA59}" type="parTrans" cxnId="{E3DC2B9A-FA7F-4279-912E-3E67E72C6889}">
      <dgm:prSet/>
      <dgm:spPr/>
      <dgm:t>
        <a:bodyPr/>
        <a:lstStyle/>
        <a:p>
          <a:endParaRPr lang="en-US"/>
        </a:p>
      </dgm:t>
    </dgm:pt>
    <dgm:pt modelId="{320AAFB3-E303-4054-8C5C-36C9336E2773}" type="sibTrans" cxnId="{E3DC2B9A-FA7F-4279-912E-3E67E72C6889}">
      <dgm:prSet/>
      <dgm:spPr/>
      <dgm:t>
        <a:bodyPr/>
        <a:lstStyle/>
        <a:p>
          <a:endParaRPr lang="en-US"/>
        </a:p>
      </dgm:t>
    </dgm:pt>
    <dgm:pt modelId="{15F85F50-2C71-472F-8070-45BC396D4C38}">
      <dgm:prSet phldrT="[Text]"/>
      <dgm:spPr>
        <a:solidFill>
          <a:srgbClr val="FF3300"/>
        </a:solidFill>
      </dgm:spPr>
      <dgm:t>
        <a:bodyPr/>
        <a:lstStyle/>
        <a:p>
          <a:r>
            <a:rPr lang="th-TH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ผู้ป่วยใน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253F62CC-40EF-4803-9F5A-6AB01C75F186}" type="parTrans" cxnId="{04D2C350-3BAB-4743-9166-420AF649D1EC}">
      <dgm:prSet/>
      <dgm:spPr/>
      <dgm:t>
        <a:bodyPr/>
        <a:lstStyle/>
        <a:p>
          <a:endParaRPr lang="en-US"/>
        </a:p>
      </dgm:t>
    </dgm:pt>
    <dgm:pt modelId="{B50CB973-72A6-421B-9F74-CF1F253AD1E3}" type="sibTrans" cxnId="{04D2C350-3BAB-4743-9166-420AF649D1EC}">
      <dgm:prSet/>
      <dgm:spPr/>
      <dgm:t>
        <a:bodyPr/>
        <a:lstStyle/>
        <a:p>
          <a:endParaRPr lang="en-US"/>
        </a:p>
      </dgm:t>
    </dgm:pt>
    <dgm:pt modelId="{D9661726-347F-4665-8618-CDC76239D833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th-TH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ค่ารักษาพยาบาล (ตาม </a:t>
          </a:r>
          <a:r>
            <a:rPr lang="en-US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DRGs)</a:t>
          </a:r>
          <a:endParaRPr lang="en-US" sz="2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6FAC143E-4059-49D7-A520-EA467F61245E}" type="parTrans" cxnId="{964F767B-5711-4B1B-BAEE-44AF59236183}">
      <dgm:prSet/>
      <dgm:spPr/>
      <dgm:t>
        <a:bodyPr/>
        <a:lstStyle/>
        <a:p>
          <a:endParaRPr lang="en-US"/>
        </a:p>
      </dgm:t>
    </dgm:pt>
    <dgm:pt modelId="{12AF1AA7-B1A8-4A36-8896-1FE4B67278D5}" type="sibTrans" cxnId="{964F767B-5711-4B1B-BAEE-44AF59236183}">
      <dgm:prSet/>
      <dgm:spPr/>
      <dgm:t>
        <a:bodyPr/>
        <a:lstStyle/>
        <a:p>
          <a:endParaRPr lang="en-US"/>
        </a:p>
      </dgm:t>
    </dgm:pt>
    <dgm:pt modelId="{FDFE8CCC-2CC1-4F60-AC0E-70559E59A052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th-TH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ค่าอวัยวะเทียมและอุปกรณ์ในการบำบัดรักษาโรค</a:t>
          </a:r>
          <a:endParaRPr lang="en-US" sz="2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E71D10CE-EE07-4AA4-9656-F1772C062D4C}" type="parTrans" cxnId="{710D32BC-A328-4B91-A80F-C144289DB11E}">
      <dgm:prSet/>
      <dgm:spPr/>
      <dgm:t>
        <a:bodyPr/>
        <a:lstStyle/>
        <a:p>
          <a:endParaRPr lang="en-US"/>
        </a:p>
      </dgm:t>
    </dgm:pt>
    <dgm:pt modelId="{1BC10C0C-81DD-4DBA-BE50-739F5921A3F3}" type="sibTrans" cxnId="{710D32BC-A328-4B91-A80F-C144289DB11E}">
      <dgm:prSet/>
      <dgm:spPr/>
      <dgm:t>
        <a:bodyPr/>
        <a:lstStyle/>
        <a:p>
          <a:endParaRPr lang="en-US"/>
        </a:p>
      </dgm:t>
    </dgm:pt>
    <dgm:pt modelId="{88663BC6-91BC-4E66-A977-CC95750EA4A3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th-TH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ยาที่มีค่าใช้จ่ายสูง</a:t>
          </a:r>
          <a:endParaRPr lang="en-US" sz="2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5CABB795-2513-415E-A7C8-7FD8683CEC4C}" type="parTrans" cxnId="{02D29231-A0B6-4B46-B4AD-DCA83FBE37A7}">
      <dgm:prSet/>
      <dgm:spPr/>
      <dgm:t>
        <a:bodyPr/>
        <a:lstStyle/>
        <a:p>
          <a:endParaRPr lang="en-US"/>
        </a:p>
      </dgm:t>
    </dgm:pt>
    <dgm:pt modelId="{2F594A3A-3C14-4C78-BE3A-483B691D6F4B}" type="sibTrans" cxnId="{02D29231-A0B6-4B46-B4AD-DCA83FBE37A7}">
      <dgm:prSet/>
      <dgm:spPr/>
      <dgm:t>
        <a:bodyPr/>
        <a:lstStyle/>
        <a:p>
          <a:endParaRPr lang="en-US"/>
        </a:p>
      </dgm:t>
    </dgm:pt>
    <dgm:pt modelId="{F1D7E153-9113-42AE-93E0-6EAF7976A6E0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th-TH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ค่าพาหนะส่งต่อ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58EB1B21-CB5B-427E-8F40-4F46146C73E8}" type="parTrans" cxnId="{315E26C7-9CBC-456A-8B90-F626ECB9FCAC}">
      <dgm:prSet/>
      <dgm:spPr/>
      <dgm:t>
        <a:bodyPr/>
        <a:lstStyle/>
        <a:p>
          <a:endParaRPr lang="en-US"/>
        </a:p>
      </dgm:t>
    </dgm:pt>
    <dgm:pt modelId="{C8CE317B-52B4-4DDB-9B13-2BE311BBF4D0}" type="sibTrans" cxnId="{315E26C7-9CBC-456A-8B90-F626ECB9FCAC}">
      <dgm:prSet/>
      <dgm:spPr/>
      <dgm:t>
        <a:bodyPr/>
        <a:lstStyle/>
        <a:p>
          <a:endParaRPr lang="en-US"/>
        </a:p>
      </dgm:t>
    </dgm:pt>
    <dgm:pt modelId="{4CD7A95E-14F6-4950-91CC-E18F76B7C4F3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th-TH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ค่าพาหนะส่งต่อ</a:t>
          </a:r>
          <a:endParaRPr lang="en-US" sz="2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FC5BAFF2-08FB-46A0-9992-1D06BE4EC5A4}" type="parTrans" cxnId="{7E772F54-6653-4626-945C-8C94E1A349AA}">
      <dgm:prSet/>
      <dgm:spPr/>
      <dgm:t>
        <a:bodyPr/>
        <a:lstStyle/>
        <a:p>
          <a:endParaRPr lang="en-US"/>
        </a:p>
      </dgm:t>
    </dgm:pt>
    <dgm:pt modelId="{0EE56FCE-60A4-4A72-8A05-A34858B69673}" type="sibTrans" cxnId="{7E772F54-6653-4626-945C-8C94E1A349AA}">
      <dgm:prSet/>
      <dgm:spPr/>
      <dgm:t>
        <a:bodyPr/>
        <a:lstStyle/>
        <a:p>
          <a:endParaRPr lang="en-US"/>
        </a:p>
      </dgm:t>
    </dgm:pt>
    <dgm:pt modelId="{3CE947B7-B24D-4047-903B-C6A401AA3D8F}" type="pres">
      <dgm:prSet presAssocID="{9B1163C7-929A-499F-8448-EE501876EB0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50B6C-9949-4433-B3F0-0C24A7CBA342}" type="pres">
      <dgm:prSet presAssocID="{6D5BAD45-24C2-45DD-A8FB-AEA504595565}" presName="linNode" presStyleCnt="0"/>
      <dgm:spPr/>
    </dgm:pt>
    <dgm:pt modelId="{F5701E57-6822-462F-9C3C-981E7A6A92A6}" type="pres">
      <dgm:prSet presAssocID="{6D5BAD45-24C2-45DD-A8FB-AEA504595565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855149-4654-4870-8273-F64EA23A9C9B}" type="pres">
      <dgm:prSet presAssocID="{6D5BAD45-24C2-45DD-A8FB-AEA504595565}" presName="childShp" presStyleLbl="bgAccFollowNode1" presStyleIdx="0" presStyleCnt="2" custLinFactNeighborX="4052" custLinFactNeighborY="-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F88DF8-206D-4832-BA44-187AFE2A03ED}" type="pres">
      <dgm:prSet presAssocID="{6E2DEF5F-33D8-4039-9DA5-D407F975495F}" presName="spacing" presStyleCnt="0"/>
      <dgm:spPr/>
    </dgm:pt>
    <dgm:pt modelId="{97CFF59B-ACF1-43DD-84D4-D850FEF2302E}" type="pres">
      <dgm:prSet presAssocID="{15F85F50-2C71-472F-8070-45BC396D4C38}" presName="linNode" presStyleCnt="0"/>
      <dgm:spPr/>
    </dgm:pt>
    <dgm:pt modelId="{B765594A-8D1B-4090-96D6-A9F71B581AB8}" type="pres">
      <dgm:prSet presAssocID="{15F85F50-2C71-472F-8070-45BC396D4C38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84F35-23D4-4843-8129-FA6CAECB9F64}" type="pres">
      <dgm:prSet presAssocID="{15F85F50-2C71-472F-8070-45BC396D4C38}" presName="childShp" presStyleLbl="bgAccFollowNode1" presStyleIdx="1" presStyleCnt="2" custLinFactNeighborX="-862" custLinFactNeighborY="-12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D6DF60-C6FE-44F7-81A8-C183CEF3153A}" type="presOf" srcId="{6C5B8858-BCB4-4E85-9762-E469783E7518}" destId="{C7855149-4654-4870-8273-F64EA23A9C9B}" srcOrd="0" destOrd="1" presId="urn:microsoft.com/office/officeart/2005/8/layout/vList6"/>
    <dgm:cxn modelId="{E7D15CD0-D9FF-4AED-8582-4B778322746B}" srcId="{9B1163C7-929A-499F-8448-EE501876EB0F}" destId="{6D5BAD45-24C2-45DD-A8FB-AEA504595565}" srcOrd="0" destOrd="0" parTransId="{BC3E151B-B0A9-4E48-A0DC-5A034B50ECD6}" sibTransId="{6E2DEF5F-33D8-4039-9DA5-D407F975495F}"/>
    <dgm:cxn modelId="{F194794F-E442-4A56-A1D1-8896228BCD08}" type="presOf" srcId="{F1D7E153-9113-42AE-93E0-6EAF7976A6E0}" destId="{C7855149-4654-4870-8273-F64EA23A9C9B}" srcOrd="0" destOrd="2" presId="urn:microsoft.com/office/officeart/2005/8/layout/vList6"/>
    <dgm:cxn modelId="{710D32BC-A328-4B91-A80F-C144289DB11E}" srcId="{15F85F50-2C71-472F-8070-45BC396D4C38}" destId="{FDFE8CCC-2CC1-4F60-AC0E-70559E59A052}" srcOrd="1" destOrd="0" parTransId="{E71D10CE-EE07-4AA4-9656-F1772C062D4C}" sibTransId="{1BC10C0C-81DD-4DBA-BE50-739F5921A3F3}"/>
    <dgm:cxn modelId="{2093831E-E4BE-44FC-9BA4-A1BDD0510CBC}" type="presOf" srcId="{6D5BAD45-24C2-45DD-A8FB-AEA504595565}" destId="{F5701E57-6822-462F-9C3C-981E7A6A92A6}" srcOrd="0" destOrd="0" presId="urn:microsoft.com/office/officeart/2005/8/layout/vList6"/>
    <dgm:cxn modelId="{7E772F54-6653-4626-945C-8C94E1A349AA}" srcId="{15F85F50-2C71-472F-8070-45BC396D4C38}" destId="{4CD7A95E-14F6-4950-91CC-E18F76B7C4F3}" srcOrd="3" destOrd="0" parTransId="{FC5BAFF2-08FB-46A0-9992-1D06BE4EC5A4}" sibTransId="{0EE56FCE-60A4-4A72-8A05-A34858B69673}"/>
    <dgm:cxn modelId="{315E26C7-9CBC-456A-8B90-F626ECB9FCAC}" srcId="{6D5BAD45-24C2-45DD-A8FB-AEA504595565}" destId="{F1D7E153-9113-42AE-93E0-6EAF7976A6E0}" srcOrd="2" destOrd="0" parTransId="{58EB1B21-CB5B-427E-8F40-4F46146C73E8}" sibTransId="{C8CE317B-52B4-4DDB-9B13-2BE311BBF4D0}"/>
    <dgm:cxn modelId="{A0AFB339-1B32-4AF7-84B5-CAF84E11A52C}" type="presOf" srcId="{9B1163C7-929A-499F-8448-EE501876EB0F}" destId="{3CE947B7-B24D-4047-903B-C6A401AA3D8F}" srcOrd="0" destOrd="0" presId="urn:microsoft.com/office/officeart/2005/8/layout/vList6"/>
    <dgm:cxn modelId="{02D29231-A0B6-4B46-B4AD-DCA83FBE37A7}" srcId="{15F85F50-2C71-472F-8070-45BC396D4C38}" destId="{88663BC6-91BC-4E66-A977-CC95750EA4A3}" srcOrd="2" destOrd="0" parTransId="{5CABB795-2513-415E-A7C8-7FD8683CEC4C}" sibTransId="{2F594A3A-3C14-4C78-BE3A-483B691D6F4B}"/>
    <dgm:cxn modelId="{1336E298-CF5B-4AB4-97A8-36E9B85C8994}" type="presOf" srcId="{FDFE8CCC-2CC1-4F60-AC0E-70559E59A052}" destId="{DC284F35-23D4-4843-8129-FA6CAECB9F64}" srcOrd="0" destOrd="1" presId="urn:microsoft.com/office/officeart/2005/8/layout/vList6"/>
    <dgm:cxn modelId="{0ECD7CD1-75B3-4FD1-8279-E6A00A2135FF}" type="presOf" srcId="{88663BC6-91BC-4E66-A977-CC95750EA4A3}" destId="{DC284F35-23D4-4843-8129-FA6CAECB9F64}" srcOrd="0" destOrd="2" presId="urn:microsoft.com/office/officeart/2005/8/layout/vList6"/>
    <dgm:cxn modelId="{04D2C350-3BAB-4743-9166-420AF649D1EC}" srcId="{9B1163C7-929A-499F-8448-EE501876EB0F}" destId="{15F85F50-2C71-472F-8070-45BC396D4C38}" srcOrd="1" destOrd="0" parTransId="{253F62CC-40EF-4803-9F5A-6AB01C75F186}" sibTransId="{B50CB973-72A6-421B-9F74-CF1F253AD1E3}"/>
    <dgm:cxn modelId="{74F2CBE1-141A-4341-B9F5-3BA908F2AE04}" type="presOf" srcId="{673EA692-34E2-4C94-B759-833D8DADBB72}" destId="{C7855149-4654-4870-8273-F64EA23A9C9B}" srcOrd="0" destOrd="0" presId="urn:microsoft.com/office/officeart/2005/8/layout/vList6"/>
    <dgm:cxn modelId="{D5334D5F-81C2-46BF-A247-65AD32E820AD}" type="presOf" srcId="{4CD7A95E-14F6-4950-91CC-E18F76B7C4F3}" destId="{DC284F35-23D4-4843-8129-FA6CAECB9F64}" srcOrd="0" destOrd="3" presId="urn:microsoft.com/office/officeart/2005/8/layout/vList6"/>
    <dgm:cxn modelId="{FF1D8E86-6313-43EA-BCCA-F38387CD6772}" type="presOf" srcId="{15F85F50-2C71-472F-8070-45BC396D4C38}" destId="{B765594A-8D1B-4090-96D6-A9F71B581AB8}" srcOrd="0" destOrd="0" presId="urn:microsoft.com/office/officeart/2005/8/layout/vList6"/>
    <dgm:cxn modelId="{964F767B-5711-4B1B-BAEE-44AF59236183}" srcId="{15F85F50-2C71-472F-8070-45BC396D4C38}" destId="{D9661726-347F-4665-8618-CDC76239D833}" srcOrd="0" destOrd="0" parTransId="{6FAC143E-4059-49D7-A520-EA467F61245E}" sibTransId="{12AF1AA7-B1A8-4A36-8896-1FE4B67278D5}"/>
    <dgm:cxn modelId="{E3DC2B9A-FA7F-4279-912E-3E67E72C6889}" srcId="{6D5BAD45-24C2-45DD-A8FB-AEA504595565}" destId="{6C5B8858-BCB4-4E85-9762-E469783E7518}" srcOrd="1" destOrd="0" parTransId="{91CE42BB-6B5C-40B4-BEB2-4072AF6FBA59}" sibTransId="{320AAFB3-E303-4054-8C5C-36C9336E2773}"/>
    <dgm:cxn modelId="{2306F1D8-A21B-409D-BBB9-C1E027D2E627}" srcId="{6D5BAD45-24C2-45DD-A8FB-AEA504595565}" destId="{673EA692-34E2-4C94-B759-833D8DADBB72}" srcOrd="0" destOrd="0" parTransId="{D52144C9-0177-4A4E-B28F-5AEF651A7D5C}" sibTransId="{218B041F-E907-405F-8498-EC097C18D841}"/>
    <dgm:cxn modelId="{2618FEEE-43F5-4857-98ED-9BAAE899DA0D}" type="presOf" srcId="{D9661726-347F-4665-8618-CDC76239D833}" destId="{DC284F35-23D4-4843-8129-FA6CAECB9F64}" srcOrd="0" destOrd="0" presId="urn:microsoft.com/office/officeart/2005/8/layout/vList6"/>
    <dgm:cxn modelId="{87572D78-30FB-4116-97D8-5BC2B1411EF5}" type="presParOf" srcId="{3CE947B7-B24D-4047-903B-C6A401AA3D8F}" destId="{B9550B6C-9949-4433-B3F0-0C24A7CBA342}" srcOrd="0" destOrd="0" presId="urn:microsoft.com/office/officeart/2005/8/layout/vList6"/>
    <dgm:cxn modelId="{EC9F976E-E9EC-440C-AC0C-6441FE0687FD}" type="presParOf" srcId="{B9550B6C-9949-4433-B3F0-0C24A7CBA342}" destId="{F5701E57-6822-462F-9C3C-981E7A6A92A6}" srcOrd="0" destOrd="0" presId="urn:microsoft.com/office/officeart/2005/8/layout/vList6"/>
    <dgm:cxn modelId="{8CD2B5C4-3710-4A3B-94F5-D39D55F11541}" type="presParOf" srcId="{B9550B6C-9949-4433-B3F0-0C24A7CBA342}" destId="{C7855149-4654-4870-8273-F64EA23A9C9B}" srcOrd="1" destOrd="0" presId="urn:microsoft.com/office/officeart/2005/8/layout/vList6"/>
    <dgm:cxn modelId="{8CE226C9-4640-47AD-A14E-720F492BBF9C}" type="presParOf" srcId="{3CE947B7-B24D-4047-903B-C6A401AA3D8F}" destId="{65F88DF8-206D-4832-BA44-187AFE2A03ED}" srcOrd="1" destOrd="0" presId="urn:microsoft.com/office/officeart/2005/8/layout/vList6"/>
    <dgm:cxn modelId="{5E9F8AB7-FED5-4259-8F75-BF51785A44E0}" type="presParOf" srcId="{3CE947B7-B24D-4047-903B-C6A401AA3D8F}" destId="{97CFF59B-ACF1-43DD-84D4-D850FEF2302E}" srcOrd="2" destOrd="0" presId="urn:microsoft.com/office/officeart/2005/8/layout/vList6"/>
    <dgm:cxn modelId="{49F1FA78-767E-41A2-95E2-7356FE867941}" type="presParOf" srcId="{97CFF59B-ACF1-43DD-84D4-D850FEF2302E}" destId="{B765594A-8D1B-4090-96D6-A9F71B581AB8}" srcOrd="0" destOrd="0" presId="urn:microsoft.com/office/officeart/2005/8/layout/vList6"/>
    <dgm:cxn modelId="{846BD142-CB8F-47A9-AE0C-8D37B2ABEF05}" type="presParOf" srcId="{97CFF59B-ACF1-43DD-84D4-D850FEF2302E}" destId="{DC284F35-23D4-4843-8129-FA6CAECB9F6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9B1163C7-929A-499F-8448-EE501876EB0F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5BAD45-24C2-45DD-A8FB-AEA504595565}">
      <dgm:prSet phldrT="[Text]"/>
      <dgm:spPr>
        <a:solidFill>
          <a:srgbClr val="006600"/>
        </a:solidFill>
      </dgm:spPr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ผู้ป่วยใน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BC3E151B-B0A9-4E48-A0DC-5A034B50ECD6}" type="parTrans" cxnId="{E7D15CD0-D9FF-4AED-8582-4B778322746B}">
      <dgm:prSet/>
      <dgm:spPr/>
      <dgm:t>
        <a:bodyPr/>
        <a:lstStyle/>
        <a:p>
          <a:endParaRPr lang="en-US"/>
        </a:p>
      </dgm:t>
    </dgm:pt>
    <dgm:pt modelId="{6E2DEF5F-33D8-4039-9DA5-D407F975495F}" type="sibTrans" cxnId="{E7D15CD0-D9FF-4AED-8582-4B778322746B}">
      <dgm:prSet/>
      <dgm:spPr/>
      <dgm:t>
        <a:bodyPr/>
        <a:lstStyle/>
        <a:p>
          <a:endParaRPr lang="en-US"/>
        </a:p>
      </dgm:t>
    </dgm:pt>
    <dgm:pt modelId="{673EA692-34E2-4C94-B759-833D8DADBB72}">
      <dgm:prSet phldrT="[Text]" custT="1"/>
      <dgm:spPr>
        <a:solidFill>
          <a:srgbClr val="92D050">
            <a:alpha val="90000"/>
          </a:srgb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th-TH" sz="11500" b="1" u="sng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เบิกไม่ได้</a:t>
          </a:r>
          <a:endParaRPr lang="en-US" sz="11500" b="1" u="sng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FF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D52144C9-0177-4A4E-B28F-5AEF651A7D5C}" type="parTrans" cxnId="{2306F1D8-A21B-409D-BBB9-C1E027D2E627}">
      <dgm:prSet/>
      <dgm:spPr/>
      <dgm:t>
        <a:bodyPr/>
        <a:lstStyle/>
        <a:p>
          <a:endParaRPr lang="en-US"/>
        </a:p>
      </dgm:t>
    </dgm:pt>
    <dgm:pt modelId="{218B041F-E907-405F-8498-EC097C18D841}" type="sibTrans" cxnId="{2306F1D8-A21B-409D-BBB9-C1E027D2E627}">
      <dgm:prSet/>
      <dgm:spPr/>
      <dgm:t>
        <a:bodyPr/>
        <a:lstStyle/>
        <a:p>
          <a:endParaRPr lang="en-US"/>
        </a:p>
      </dgm:t>
    </dgm:pt>
    <dgm:pt modelId="{1FEC5D3E-7100-402F-83E1-15D03CFB6BC7}">
      <dgm:prSet phldrT="[Text]"/>
      <dgm:spPr>
        <a:solidFill>
          <a:srgbClr val="92D050">
            <a:alpha val="89804"/>
          </a:srgbClr>
        </a:solidFill>
      </dgm:spPr>
      <dgm:t>
        <a:bodyPr/>
        <a:lstStyle/>
        <a:p>
          <a:r>
            <a:rPr lang="th-TH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ค่ารักษาพยาบาลครึ่งหนึ่งของจำนวนเงินทั้งหมดที่ได้จ่ายไปจริงแต่ </a:t>
          </a:r>
          <a:r>
            <a:rPr lang="th-TH" b="1" i="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“ไม่เกินแปดพันบาท”</a:t>
          </a:r>
          <a:endParaRPr lang="en-US" b="1" i="0" u="sng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F5733D98-E6C3-48BC-A6EB-55EE08A2ED90}" type="parTrans" cxnId="{AC30DA5D-A1CE-42EB-820D-F4D721124A6A}">
      <dgm:prSet/>
      <dgm:spPr/>
      <dgm:t>
        <a:bodyPr/>
        <a:lstStyle/>
        <a:p>
          <a:endParaRPr lang="en-US"/>
        </a:p>
      </dgm:t>
    </dgm:pt>
    <dgm:pt modelId="{8C6F40C7-579B-4148-98B3-70A555B73A9C}" type="sibTrans" cxnId="{AC30DA5D-A1CE-42EB-820D-F4D721124A6A}">
      <dgm:prSet/>
      <dgm:spPr/>
      <dgm:t>
        <a:bodyPr/>
        <a:lstStyle/>
        <a:p>
          <a:endParaRPr lang="en-US"/>
        </a:p>
      </dgm:t>
    </dgm:pt>
    <dgm:pt modelId="{08D4F6EB-2E5B-4FA6-B904-74F40D4E97B8}">
      <dgm:prSet phldrT="[Text]"/>
      <dgm:spPr>
        <a:solidFill>
          <a:srgbClr val="92D050">
            <a:alpha val="89804"/>
          </a:srgbClr>
        </a:solidFill>
      </dgm:spPr>
      <dgm:t>
        <a:bodyPr/>
        <a:lstStyle/>
        <a:p>
          <a:r>
            <a:rPr lang="th-TH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ค่าห้องและค่าอาหาร/ค่าอวัยวะเทียมและอุปกรณ์ในการบำบัดรักษาโรค</a:t>
          </a:r>
          <a:endParaRPr lang="en-US" b="1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A2F58534-CC63-42DE-9BEF-29BCFE52AC39}" type="parTrans" cxnId="{0FCFD2A6-F847-40B5-A6DE-6E4D8766E96E}">
      <dgm:prSet/>
      <dgm:spPr/>
      <dgm:t>
        <a:bodyPr/>
        <a:lstStyle/>
        <a:p>
          <a:endParaRPr lang="en-US"/>
        </a:p>
      </dgm:t>
    </dgm:pt>
    <dgm:pt modelId="{6FDB4087-0C5F-4AAD-9408-B5406A530BB4}" type="sibTrans" cxnId="{0FCFD2A6-F847-40B5-A6DE-6E4D8766E96E}">
      <dgm:prSet/>
      <dgm:spPr/>
      <dgm:t>
        <a:bodyPr/>
        <a:lstStyle/>
        <a:p>
          <a:endParaRPr lang="en-US"/>
        </a:p>
      </dgm:t>
    </dgm:pt>
    <dgm:pt modelId="{59A63A90-01F1-44EC-A0EB-AD418F18CAD1}">
      <dgm:prSet phldrT="[Text]"/>
      <dgm:spPr>
        <a:solidFill>
          <a:srgbClr val="006600"/>
        </a:solidFill>
      </dgm:spPr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ผู้ป่วยนอก</a:t>
          </a:r>
          <a:endParaRPr lang="en-US" dirty="0"/>
        </a:p>
      </dgm:t>
    </dgm:pt>
    <dgm:pt modelId="{992855AC-92D9-4346-AA92-454B47705742}" type="parTrans" cxnId="{88F55ADE-3826-4790-8AD3-F2DC0B4FC339}">
      <dgm:prSet/>
      <dgm:spPr/>
      <dgm:t>
        <a:bodyPr/>
        <a:lstStyle/>
        <a:p>
          <a:endParaRPr lang="en-US"/>
        </a:p>
      </dgm:t>
    </dgm:pt>
    <dgm:pt modelId="{50F07A79-EBD8-4B11-8CFC-731BB5327E06}" type="sibTrans" cxnId="{88F55ADE-3826-4790-8AD3-F2DC0B4FC339}">
      <dgm:prSet/>
      <dgm:spPr/>
      <dgm:t>
        <a:bodyPr/>
        <a:lstStyle/>
        <a:p>
          <a:endParaRPr lang="en-US"/>
        </a:p>
      </dgm:t>
    </dgm:pt>
    <dgm:pt modelId="{3CE947B7-B24D-4047-903B-C6A401AA3D8F}" type="pres">
      <dgm:prSet presAssocID="{9B1163C7-929A-499F-8448-EE501876EB0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550B6C-9949-4433-B3F0-0C24A7CBA342}" type="pres">
      <dgm:prSet presAssocID="{6D5BAD45-24C2-45DD-A8FB-AEA504595565}" presName="linNode" presStyleCnt="0"/>
      <dgm:spPr/>
    </dgm:pt>
    <dgm:pt modelId="{F5701E57-6822-462F-9C3C-981E7A6A92A6}" type="pres">
      <dgm:prSet presAssocID="{6D5BAD45-24C2-45DD-A8FB-AEA504595565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855149-4654-4870-8273-F64EA23A9C9B}" type="pres">
      <dgm:prSet presAssocID="{6D5BAD45-24C2-45DD-A8FB-AEA504595565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F88DF8-206D-4832-BA44-187AFE2A03ED}" type="pres">
      <dgm:prSet presAssocID="{6E2DEF5F-33D8-4039-9DA5-D407F975495F}" presName="spacing" presStyleCnt="0"/>
      <dgm:spPr/>
    </dgm:pt>
    <dgm:pt modelId="{E2DCBD06-EB01-49E5-AA4B-B559F6334BC5}" type="pres">
      <dgm:prSet presAssocID="{59A63A90-01F1-44EC-A0EB-AD418F18CAD1}" presName="linNode" presStyleCnt="0"/>
      <dgm:spPr/>
    </dgm:pt>
    <dgm:pt modelId="{D63799A8-8098-42B5-8B8F-B38158E101CA}" type="pres">
      <dgm:prSet presAssocID="{59A63A90-01F1-44EC-A0EB-AD418F18CAD1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7B856D-F657-4FE1-9DAC-E07BDB8A1FFE}" type="pres">
      <dgm:prSet presAssocID="{59A63A90-01F1-44EC-A0EB-AD418F18CAD1}" presName="childShp" presStyleLbl="bgAccFollowNode1" presStyleIdx="1" presStyleCnt="2" custLinFactNeighborX="-862" custLinFactNeighborY="16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0C70BA-93BB-48A2-8EEC-566CA025AF38}" type="presOf" srcId="{1FEC5D3E-7100-402F-83E1-15D03CFB6BC7}" destId="{C7855149-4654-4870-8273-F64EA23A9C9B}" srcOrd="0" destOrd="0" presId="urn:microsoft.com/office/officeart/2005/8/layout/vList6"/>
    <dgm:cxn modelId="{88F55ADE-3826-4790-8AD3-F2DC0B4FC339}" srcId="{9B1163C7-929A-499F-8448-EE501876EB0F}" destId="{59A63A90-01F1-44EC-A0EB-AD418F18CAD1}" srcOrd="1" destOrd="0" parTransId="{992855AC-92D9-4346-AA92-454B47705742}" sibTransId="{50F07A79-EBD8-4B11-8CFC-731BB5327E06}"/>
    <dgm:cxn modelId="{2306F1D8-A21B-409D-BBB9-C1E027D2E627}" srcId="{59A63A90-01F1-44EC-A0EB-AD418F18CAD1}" destId="{673EA692-34E2-4C94-B759-833D8DADBB72}" srcOrd="0" destOrd="0" parTransId="{D52144C9-0177-4A4E-B28F-5AEF651A7D5C}" sibTransId="{218B041F-E907-405F-8498-EC097C18D841}"/>
    <dgm:cxn modelId="{8F2D8B6E-8D0F-443F-9818-B566ACA078F7}" type="presOf" srcId="{9B1163C7-929A-499F-8448-EE501876EB0F}" destId="{3CE947B7-B24D-4047-903B-C6A401AA3D8F}" srcOrd="0" destOrd="0" presId="urn:microsoft.com/office/officeart/2005/8/layout/vList6"/>
    <dgm:cxn modelId="{0FCFD2A6-F847-40B5-A6DE-6E4D8766E96E}" srcId="{6D5BAD45-24C2-45DD-A8FB-AEA504595565}" destId="{08D4F6EB-2E5B-4FA6-B904-74F40D4E97B8}" srcOrd="1" destOrd="0" parTransId="{A2F58534-CC63-42DE-9BEF-29BCFE52AC39}" sibTransId="{6FDB4087-0C5F-4AAD-9408-B5406A530BB4}"/>
    <dgm:cxn modelId="{A246038C-EFA3-4FC8-A0F7-2963096AFCDC}" type="presOf" srcId="{08D4F6EB-2E5B-4FA6-B904-74F40D4E97B8}" destId="{C7855149-4654-4870-8273-F64EA23A9C9B}" srcOrd="0" destOrd="1" presId="urn:microsoft.com/office/officeart/2005/8/layout/vList6"/>
    <dgm:cxn modelId="{8133B9D8-DFE0-47AC-B41A-644908DB33E6}" type="presOf" srcId="{59A63A90-01F1-44EC-A0EB-AD418F18CAD1}" destId="{D63799A8-8098-42B5-8B8F-B38158E101CA}" srcOrd="0" destOrd="0" presId="urn:microsoft.com/office/officeart/2005/8/layout/vList6"/>
    <dgm:cxn modelId="{AC30DA5D-A1CE-42EB-820D-F4D721124A6A}" srcId="{6D5BAD45-24C2-45DD-A8FB-AEA504595565}" destId="{1FEC5D3E-7100-402F-83E1-15D03CFB6BC7}" srcOrd="0" destOrd="0" parTransId="{F5733D98-E6C3-48BC-A6EB-55EE08A2ED90}" sibTransId="{8C6F40C7-579B-4148-98B3-70A555B73A9C}"/>
    <dgm:cxn modelId="{E7D15CD0-D9FF-4AED-8582-4B778322746B}" srcId="{9B1163C7-929A-499F-8448-EE501876EB0F}" destId="{6D5BAD45-24C2-45DD-A8FB-AEA504595565}" srcOrd="0" destOrd="0" parTransId="{BC3E151B-B0A9-4E48-A0DC-5A034B50ECD6}" sibTransId="{6E2DEF5F-33D8-4039-9DA5-D407F975495F}"/>
    <dgm:cxn modelId="{408DF789-FBFA-4C1D-AEFA-6861E05B5167}" type="presOf" srcId="{6D5BAD45-24C2-45DD-A8FB-AEA504595565}" destId="{F5701E57-6822-462F-9C3C-981E7A6A92A6}" srcOrd="0" destOrd="0" presId="urn:microsoft.com/office/officeart/2005/8/layout/vList6"/>
    <dgm:cxn modelId="{FE3DCDBB-9543-48D0-B53E-A4DD94C3100D}" type="presOf" srcId="{673EA692-34E2-4C94-B759-833D8DADBB72}" destId="{F77B856D-F657-4FE1-9DAC-E07BDB8A1FFE}" srcOrd="0" destOrd="0" presId="urn:microsoft.com/office/officeart/2005/8/layout/vList6"/>
    <dgm:cxn modelId="{327BB206-E6C4-4FB7-9B0A-5254FE3AC536}" type="presParOf" srcId="{3CE947B7-B24D-4047-903B-C6A401AA3D8F}" destId="{B9550B6C-9949-4433-B3F0-0C24A7CBA342}" srcOrd="0" destOrd="0" presId="urn:microsoft.com/office/officeart/2005/8/layout/vList6"/>
    <dgm:cxn modelId="{3A40C5CF-5936-428A-AABD-0A1D6DED1228}" type="presParOf" srcId="{B9550B6C-9949-4433-B3F0-0C24A7CBA342}" destId="{F5701E57-6822-462F-9C3C-981E7A6A92A6}" srcOrd="0" destOrd="0" presId="urn:microsoft.com/office/officeart/2005/8/layout/vList6"/>
    <dgm:cxn modelId="{55A0E6DD-15CD-4A1D-B066-75D4A211E2E4}" type="presParOf" srcId="{B9550B6C-9949-4433-B3F0-0C24A7CBA342}" destId="{C7855149-4654-4870-8273-F64EA23A9C9B}" srcOrd="1" destOrd="0" presId="urn:microsoft.com/office/officeart/2005/8/layout/vList6"/>
    <dgm:cxn modelId="{4B1556FE-722E-49EE-BBEC-59F8CB0CF472}" type="presParOf" srcId="{3CE947B7-B24D-4047-903B-C6A401AA3D8F}" destId="{65F88DF8-206D-4832-BA44-187AFE2A03ED}" srcOrd="1" destOrd="0" presId="urn:microsoft.com/office/officeart/2005/8/layout/vList6"/>
    <dgm:cxn modelId="{F284F36C-7F33-4A85-A6AF-45371373BB05}" type="presParOf" srcId="{3CE947B7-B24D-4047-903B-C6A401AA3D8F}" destId="{E2DCBD06-EB01-49E5-AA4B-B559F6334BC5}" srcOrd="2" destOrd="0" presId="urn:microsoft.com/office/officeart/2005/8/layout/vList6"/>
    <dgm:cxn modelId="{1CD2C734-CA27-4916-9D4E-5908A238C160}" type="presParOf" srcId="{E2DCBD06-EB01-49E5-AA4B-B559F6334BC5}" destId="{D63799A8-8098-42B5-8B8F-B38158E101CA}" srcOrd="0" destOrd="0" presId="urn:microsoft.com/office/officeart/2005/8/layout/vList6"/>
    <dgm:cxn modelId="{1E09ECEE-8469-4B6E-ABC0-706F33C078D4}" type="presParOf" srcId="{E2DCBD06-EB01-49E5-AA4B-B559F6334BC5}" destId="{F77B856D-F657-4FE1-9DAC-E07BDB8A1FF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98CC0E33-E9E2-4450-A4FF-AFDD3A8EFE7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5F4F93-A9AA-4066-BCA0-3C88F705FC57}">
      <dgm:prSet phldrT="[Text]"/>
      <dgm:spPr>
        <a:solidFill>
          <a:srgbClr val="045C28"/>
        </a:solidFill>
      </dgm:spPr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สถานพยาบาลของเอกชน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8D0F0B6D-16EC-4F99-984D-468F0AC36B6E}" type="parTrans" cxnId="{08E3D7DD-FAA6-425A-97D5-D98BDFC1751D}">
      <dgm:prSet/>
      <dgm:spPr/>
      <dgm:t>
        <a:bodyPr/>
        <a:lstStyle/>
        <a:p>
          <a:endParaRPr lang="en-US"/>
        </a:p>
      </dgm:t>
    </dgm:pt>
    <dgm:pt modelId="{7DE9650C-264F-4DB7-9ABC-4F2EA628B653}" type="sibTrans" cxnId="{08E3D7DD-FAA6-425A-97D5-D98BDFC1751D}">
      <dgm:prSet/>
      <dgm:spPr/>
      <dgm:t>
        <a:bodyPr/>
        <a:lstStyle/>
        <a:p>
          <a:endParaRPr lang="en-US"/>
        </a:p>
      </dgm:t>
    </dgm:pt>
    <dgm:pt modelId="{44ACAD40-44F6-47E4-9A50-D1F58E87D5F9}">
      <dgm:prSet phldrT="[Text]" custT="1"/>
      <dgm:spPr>
        <a:solidFill>
          <a:srgbClr val="99CC00">
            <a:alpha val="90000"/>
          </a:srgbClr>
        </a:solidFill>
      </dgm:spPr>
      <dgm:t>
        <a:bodyPr/>
        <a:lstStyle/>
        <a:p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EMCO</a:t>
          </a:r>
          <a:endParaRPr lang="th-TH" sz="24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99DAC6D3-4E7F-4C68-BF52-7CB47969F7C9}" type="parTrans" cxnId="{3C9B3B97-B9FE-4B89-AC04-F9D154618AFD}">
      <dgm:prSet/>
      <dgm:spPr/>
      <dgm:t>
        <a:bodyPr/>
        <a:lstStyle/>
        <a:p>
          <a:endParaRPr lang="en-US"/>
        </a:p>
      </dgm:t>
    </dgm:pt>
    <dgm:pt modelId="{AB8F2D0C-E320-471D-A833-CBACD3890761}" type="sibTrans" cxnId="{3C9B3B97-B9FE-4B89-AC04-F9D154618AFD}">
      <dgm:prSet/>
      <dgm:spPr/>
      <dgm:t>
        <a:bodyPr/>
        <a:lstStyle/>
        <a:p>
          <a:endParaRPr lang="en-US"/>
        </a:p>
      </dgm:t>
    </dgm:pt>
    <dgm:pt modelId="{98BDE0AB-9373-44E7-B8C0-C347E9F99308}">
      <dgm:prSet phldrT="[Text]" custT="1"/>
      <dgm:spPr>
        <a:solidFill>
          <a:srgbClr val="99CC00">
            <a:alpha val="90000"/>
          </a:srgbClr>
        </a:solidFill>
      </dgm:spPr>
      <dgm:t>
        <a:bodyPr/>
        <a:lstStyle/>
        <a:p>
          <a:r>
            <a:rPr lang="th-TH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ได้รับค่ารักษาพยาบาลตาม </a:t>
          </a:r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DRGs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DC7F5BCC-C4BF-4723-8DA4-DED98D4E0D4F}" type="parTrans" cxnId="{BCC0E462-6619-4E7B-92E6-CC9AA592E545}">
      <dgm:prSet/>
      <dgm:spPr/>
      <dgm:t>
        <a:bodyPr/>
        <a:lstStyle/>
        <a:p>
          <a:endParaRPr lang="en-US"/>
        </a:p>
      </dgm:t>
    </dgm:pt>
    <dgm:pt modelId="{F5B4484B-CDFF-40F8-A53C-2E8004BE9795}" type="sibTrans" cxnId="{BCC0E462-6619-4E7B-92E6-CC9AA592E545}">
      <dgm:prSet/>
      <dgm:spPr/>
      <dgm:t>
        <a:bodyPr/>
        <a:lstStyle/>
        <a:p>
          <a:endParaRPr lang="en-US"/>
        </a:p>
      </dgm:t>
    </dgm:pt>
    <dgm:pt modelId="{BC46457C-7592-40C0-A8FB-715E04529830}">
      <dgm:prSet phldrT="[Text]"/>
      <dgm:spPr>
        <a:solidFill>
          <a:srgbClr val="045C28"/>
        </a:solidFill>
      </dgm:spPr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สถานพยาบาลของทางราชการ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F15E447F-3AFA-44DB-9B2B-BBCC1773AC5A}" type="parTrans" cxnId="{ED94BED6-C9B2-46AE-A9CE-A20F3BEB828B}">
      <dgm:prSet/>
      <dgm:spPr/>
      <dgm:t>
        <a:bodyPr/>
        <a:lstStyle/>
        <a:p>
          <a:endParaRPr lang="en-US"/>
        </a:p>
      </dgm:t>
    </dgm:pt>
    <dgm:pt modelId="{30579F06-1080-4110-8117-FA732AD13A2E}" type="sibTrans" cxnId="{ED94BED6-C9B2-46AE-A9CE-A20F3BEB828B}">
      <dgm:prSet/>
      <dgm:spPr/>
      <dgm:t>
        <a:bodyPr/>
        <a:lstStyle/>
        <a:p>
          <a:endParaRPr lang="en-US"/>
        </a:p>
      </dgm:t>
    </dgm:pt>
    <dgm:pt modelId="{5474EB7C-3FD2-488C-B72E-CE471F39356F}">
      <dgm:prSet phldrT="[Text]" custT="1"/>
      <dgm:spPr>
        <a:solidFill>
          <a:srgbClr val="99CC00">
            <a:alpha val="90000"/>
          </a:srgbClr>
        </a:solidFill>
      </dgm:spPr>
      <dgm:t>
        <a:bodyPr/>
        <a:lstStyle/>
        <a:p>
          <a:r>
            <a:rPr lang="th-TH" sz="2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กรณีผู้ป่วยนอก หากฐานข้อมูลสมบูรณ์ ให้ขอเลขอนุมัติเพื่อสมัครเข้าสู่ระบบระบบเบิกจ่ายตรงประเภทผู้ป่วยนอก โดยระบุเป็น “การสมัครขอใช้สิทธิกรณีฉุกเฉิน”</a:t>
          </a:r>
          <a:endParaRPr lang="en-US" sz="2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4EDD3F95-59F5-4763-98F6-C948E8DBA2FE}" type="parTrans" cxnId="{9239D078-B78F-49E1-8F9B-91BC26937EC7}">
      <dgm:prSet/>
      <dgm:spPr/>
      <dgm:t>
        <a:bodyPr/>
        <a:lstStyle/>
        <a:p>
          <a:endParaRPr lang="en-US"/>
        </a:p>
      </dgm:t>
    </dgm:pt>
    <dgm:pt modelId="{DE509FAD-ACAC-4A1B-BA2D-9FC196A888E6}" type="sibTrans" cxnId="{9239D078-B78F-49E1-8F9B-91BC26937EC7}">
      <dgm:prSet/>
      <dgm:spPr/>
      <dgm:t>
        <a:bodyPr/>
        <a:lstStyle/>
        <a:p>
          <a:endParaRPr lang="en-US"/>
        </a:p>
      </dgm:t>
    </dgm:pt>
    <dgm:pt modelId="{A49E9BB2-46AA-413B-85E5-6E3EA4502231}">
      <dgm:prSet phldrT="[Text]" custT="1"/>
      <dgm:spPr>
        <a:solidFill>
          <a:srgbClr val="99CC00">
            <a:alpha val="90000"/>
          </a:srgbClr>
        </a:solidFill>
      </dgm:spPr>
      <dgm:t>
        <a:bodyPr/>
        <a:lstStyle/>
        <a:p>
          <a:r>
            <a:rPr lang="th-TH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สำเนาเอกสารไม่อนุมัติจ่ายเงินค่ารักษาพยาบาลให้กับผู้มีสิทธิหรือบุคคลในครอบครัว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B24AEB4A-3220-4144-A9DA-0C20D7A59A98}" type="parTrans" cxnId="{4E50E613-4D64-4874-B526-5CBCE4C50C36}">
      <dgm:prSet/>
      <dgm:spPr/>
      <dgm:t>
        <a:bodyPr/>
        <a:lstStyle/>
        <a:p>
          <a:endParaRPr lang="en-US"/>
        </a:p>
      </dgm:t>
    </dgm:pt>
    <dgm:pt modelId="{BDD391AC-7F28-48AA-8361-8BE887D09E0B}" type="sibTrans" cxnId="{4E50E613-4D64-4874-B526-5CBCE4C50C36}">
      <dgm:prSet/>
      <dgm:spPr/>
      <dgm:t>
        <a:bodyPr/>
        <a:lstStyle/>
        <a:p>
          <a:endParaRPr lang="en-US"/>
        </a:p>
      </dgm:t>
    </dgm:pt>
    <dgm:pt modelId="{F1198682-4A75-4FEB-B3A9-A38398A194EA}">
      <dgm:prSet phldrT="[Text]" custT="1"/>
      <dgm:spPr>
        <a:solidFill>
          <a:srgbClr val="99CC00">
            <a:alpha val="90000"/>
          </a:srgbClr>
        </a:solidFill>
      </dgm:spPr>
      <dgm:t>
        <a:bodyPr/>
        <a:lstStyle/>
        <a:p>
          <a:r>
            <a:rPr lang="th-TH" sz="2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กรณีผู้ป่วยใน ถือปฏิบัติตามหลักเกณฑ์กระทรวงการคลังว่าด้วยวิธีการเบิกจ่ายเงินสวัสดิการเกี่ยวกับ                    การรักษาพยาบาล</a:t>
          </a:r>
          <a:endParaRPr lang="en-US" sz="2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47705C6A-93D7-4B3A-A61E-7E96D5AD6F0D}" type="parTrans" cxnId="{A00CAECB-2C86-4C23-8753-2C42E393EAA2}">
      <dgm:prSet/>
      <dgm:spPr/>
      <dgm:t>
        <a:bodyPr/>
        <a:lstStyle/>
        <a:p>
          <a:endParaRPr lang="en-US"/>
        </a:p>
      </dgm:t>
    </dgm:pt>
    <dgm:pt modelId="{99E2DC30-61F4-4940-BDE0-25CEFA5BE4ED}" type="sibTrans" cxnId="{A00CAECB-2C86-4C23-8753-2C42E393EAA2}">
      <dgm:prSet/>
      <dgm:spPr/>
      <dgm:t>
        <a:bodyPr/>
        <a:lstStyle/>
        <a:p>
          <a:endParaRPr lang="en-US"/>
        </a:p>
      </dgm:t>
    </dgm:pt>
    <dgm:pt modelId="{B456938A-37F4-4667-828C-6200262C6946}">
      <dgm:prSet phldrT="[Text]" custT="1"/>
      <dgm:spPr>
        <a:solidFill>
          <a:srgbClr val="99CC00">
            <a:alpha val="90000"/>
          </a:srgbClr>
        </a:solidFill>
      </dgm:spPr>
      <dgm:t>
        <a:bodyPr/>
        <a:lstStyle/>
        <a:p>
          <a:r>
            <a:rPr lang="th-TH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ออกใบรับรองแพทย์กรณีผู้ป่วยฉุกเฉินไม่รุนแรง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3AF038F3-FF0C-41ED-8FB6-AD9F148007C2}" type="parTrans" cxnId="{5BB42D41-9AF4-4EA0-BCBE-A114D3E54D7D}">
      <dgm:prSet/>
      <dgm:spPr/>
      <dgm:t>
        <a:bodyPr/>
        <a:lstStyle/>
        <a:p>
          <a:endParaRPr lang="en-US"/>
        </a:p>
      </dgm:t>
    </dgm:pt>
    <dgm:pt modelId="{3CCDC534-5EB6-44B9-B17C-374995BC0FDB}" type="sibTrans" cxnId="{5BB42D41-9AF4-4EA0-BCBE-A114D3E54D7D}">
      <dgm:prSet/>
      <dgm:spPr/>
      <dgm:t>
        <a:bodyPr/>
        <a:lstStyle/>
        <a:p>
          <a:endParaRPr lang="en-US"/>
        </a:p>
      </dgm:t>
    </dgm:pt>
    <dgm:pt modelId="{4F67DD4C-94E6-4BC8-9A61-4844D56DE956}" type="pres">
      <dgm:prSet presAssocID="{98CC0E33-E9E2-4450-A4FF-AFDD3A8EFE7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8C2A7D1-3EF5-4FC0-BE90-19B528F640F7}" type="pres">
      <dgm:prSet presAssocID="{A55F4F93-A9AA-4066-BCA0-3C88F705FC57}" presName="linNode" presStyleCnt="0"/>
      <dgm:spPr/>
    </dgm:pt>
    <dgm:pt modelId="{42FFEF80-51C1-42C1-8785-68B86C07DC60}" type="pres">
      <dgm:prSet presAssocID="{A55F4F93-A9AA-4066-BCA0-3C88F705FC57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C497FD-2C00-40AC-B723-5A17B858146B}" type="pres">
      <dgm:prSet presAssocID="{A55F4F93-A9AA-4066-BCA0-3C88F705FC57}" presName="childShp" presStyleLbl="bgAccFollowNode1" presStyleIdx="0" presStyleCnt="2" custScaleY="1251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675840-DE95-45A1-8921-65897F9E8C0B}" type="pres">
      <dgm:prSet presAssocID="{7DE9650C-264F-4DB7-9ABC-4F2EA628B653}" presName="spacing" presStyleCnt="0"/>
      <dgm:spPr/>
    </dgm:pt>
    <dgm:pt modelId="{F00836DC-129F-4A63-AC7B-EF29DD0C2414}" type="pres">
      <dgm:prSet presAssocID="{BC46457C-7592-40C0-A8FB-715E04529830}" presName="linNode" presStyleCnt="0"/>
      <dgm:spPr/>
    </dgm:pt>
    <dgm:pt modelId="{330640FA-9AFC-41D4-9550-398AE1344B6F}" type="pres">
      <dgm:prSet presAssocID="{BC46457C-7592-40C0-A8FB-715E04529830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1DADB-E310-477D-9CB1-7C2BF3C20681}" type="pres">
      <dgm:prSet presAssocID="{BC46457C-7592-40C0-A8FB-715E04529830}" presName="childShp" presStyleLbl="bgAccFollowNode1" presStyleIdx="1" presStyleCnt="2" custScaleY="1199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B42D41-9AF4-4EA0-BCBE-A114D3E54D7D}" srcId="{A55F4F93-A9AA-4066-BCA0-3C88F705FC57}" destId="{B456938A-37F4-4667-828C-6200262C6946}" srcOrd="3" destOrd="0" parTransId="{3AF038F3-FF0C-41ED-8FB6-AD9F148007C2}" sibTransId="{3CCDC534-5EB6-44B9-B17C-374995BC0FDB}"/>
    <dgm:cxn modelId="{26B5CEA3-5F2E-43F3-ABEB-C0155F006558}" type="presOf" srcId="{98BDE0AB-9373-44E7-B8C0-C347E9F99308}" destId="{7FC497FD-2C00-40AC-B723-5A17B858146B}" srcOrd="0" destOrd="1" presId="urn:microsoft.com/office/officeart/2005/8/layout/vList6"/>
    <dgm:cxn modelId="{A189D4A9-7D15-4FD9-8337-E954F6E4BD76}" type="presOf" srcId="{F1198682-4A75-4FEB-B3A9-A38398A194EA}" destId="{B8C1DADB-E310-477D-9CB1-7C2BF3C20681}" srcOrd="0" destOrd="1" presId="urn:microsoft.com/office/officeart/2005/8/layout/vList6"/>
    <dgm:cxn modelId="{ED94BED6-C9B2-46AE-A9CE-A20F3BEB828B}" srcId="{98CC0E33-E9E2-4450-A4FF-AFDD3A8EFE70}" destId="{BC46457C-7592-40C0-A8FB-715E04529830}" srcOrd="1" destOrd="0" parTransId="{F15E447F-3AFA-44DB-9B2B-BBCC1773AC5A}" sibTransId="{30579F06-1080-4110-8117-FA732AD13A2E}"/>
    <dgm:cxn modelId="{8DFCC460-C6E7-4CF8-83E2-949DCB92291B}" type="presOf" srcId="{A55F4F93-A9AA-4066-BCA0-3C88F705FC57}" destId="{42FFEF80-51C1-42C1-8785-68B86C07DC60}" srcOrd="0" destOrd="0" presId="urn:microsoft.com/office/officeart/2005/8/layout/vList6"/>
    <dgm:cxn modelId="{3C9B3B97-B9FE-4B89-AC04-F9D154618AFD}" srcId="{A55F4F93-A9AA-4066-BCA0-3C88F705FC57}" destId="{44ACAD40-44F6-47E4-9A50-D1F58E87D5F9}" srcOrd="0" destOrd="0" parTransId="{99DAC6D3-4E7F-4C68-BF52-7CB47969F7C9}" sibTransId="{AB8F2D0C-E320-471D-A833-CBACD3890761}"/>
    <dgm:cxn modelId="{47620E59-6988-4178-B36F-657351C0E311}" type="presOf" srcId="{44ACAD40-44F6-47E4-9A50-D1F58E87D5F9}" destId="{7FC497FD-2C00-40AC-B723-5A17B858146B}" srcOrd="0" destOrd="0" presId="urn:microsoft.com/office/officeart/2005/8/layout/vList6"/>
    <dgm:cxn modelId="{08E3D7DD-FAA6-425A-97D5-D98BDFC1751D}" srcId="{98CC0E33-E9E2-4450-A4FF-AFDD3A8EFE70}" destId="{A55F4F93-A9AA-4066-BCA0-3C88F705FC57}" srcOrd="0" destOrd="0" parTransId="{8D0F0B6D-16EC-4F99-984D-468F0AC36B6E}" sibTransId="{7DE9650C-264F-4DB7-9ABC-4F2EA628B653}"/>
    <dgm:cxn modelId="{600CA5F9-1DBE-4133-894C-58FFE2D88ABB}" type="presOf" srcId="{B456938A-37F4-4667-828C-6200262C6946}" destId="{7FC497FD-2C00-40AC-B723-5A17B858146B}" srcOrd="0" destOrd="3" presId="urn:microsoft.com/office/officeart/2005/8/layout/vList6"/>
    <dgm:cxn modelId="{44ABDFEF-8510-4E4C-A1C7-90797C6E5668}" type="presOf" srcId="{98CC0E33-E9E2-4450-A4FF-AFDD3A8EFE70}" destId="{4F67DD4C-94E6-4BC8-9A61-4844D56DE956}" srcOrd="0" destOrd="0" presId="urn:microsoft.com/office/officeart/2005/8/layout/vList6"/>
    <dgm:cxn modelId="{C637BBC9-4DE6-488D-A939-7E60A10EFC1F}" type="presOf" srcId="{5474EB7C-3FD2-488C-B72E-CE471F39356F}" destId="{B8C1DADB-E310-477D-9CB1-7C2BF3C20681}" srcOrd="0" destOrd="0" presId="urn:microsoft.com/office/officeart/2005/8/layout/vList6"/>
    <dgm:cxn modelId="{BCC0E462-6619-4E7B-92E6-CC9AA592E545}" srcId="{A55F4F93-A9AA-4066-BCA0-3C88F705FC57}" destId="{98BDE0AB-9373-44E7-B8C0-C347E9F99308}" srcOrd="1" destOrd="0" parTransId="{DC7F5BCC-C4BF-4723-8DA4-DED98D4E0D4F}" sibTransId="{F5B4484B-CDFF-40F8-A53C-2E8004BE9795}"/>
    <dgm:cxn modelId="{4E50E613-4D64-4874-B526-5CBCE4C50C36}" srcId="{A55F4F93-A9AA-4066-BCA0-3C88F705FC57}" destId="{A49E9BB2-46AA-413B-85E5-6E3EA4502231}" srcOrd="2" destOrd="0" parTransId="{B24AEB4A-3220-4144-A9DA-0C20D7A59A98}" sibTransId="{BDD391AC-7F28-48AA-8361-8BE887D09E0B}"/>
    <dgm:cxn modelId="{0A32FC23-364B-4A75-B41D-7E93CDC02785}" type="presOf" srcId="{A49E9BB2-46AA-413B-85E5-6E3EA4502231}" destId="{7FC497FD-2C00-40AC-B723-5A17B858146B}" srcOrd="0" destOrd="2" presId="urn:microsoft.com/office/officeart/2005/8/layout/vList6"/>
    <dgm:cxn modelId="{9239D078-B78F-49E1-8F9B-91BC26937EC7}" srcId="{BC46457C-7592-40C0-A8FB-715E04529830}" destId="{5474EB7C-3FD2-488C-B72E-CE471F39356F}" srcOrd="0" destOrd="0" parTransId="{4EDD3F95-59F5-4763-98F6-C948E8DBA2FE}" sibTransId="{DE509FAD-ACAC-4A1B-BA2D-9FC196A888E6}"/>
    <dgm:cxn modelId="{A00CAECB-2C86-4C23-8753-2C42E393EAA2}" srcId="{BC46457C-7592-40C0-A8FB-715E04529830}" destId="{F1198682-4A75-4FEB-B3A9-A38398A194EA}" srcOrd="1" destOrd="0" parTransId="{47705C6A-93D7-4B3A-A61E-7E96D5AD6F0D}" sibTransId="{99E2DC30-61F4-4940-BDE0-25CEFA5BE4ED}"/>
    <dgm:cxn modelId="{5672AD02-FBD8-4F33-B492-3C7E8BAE53C0}" type="presOf" srcId="{BC46457C-7592-40C0-A8FB-715E04529830}" destId="{330640FA-9AFC-41D4-9550-398AE1344B6F}" srcOrd="0" destOrd="0" presId="urn:microsoft.com/office/officeart/2005/8/layout/vList6"/>
    <dgm:cxn modelId="{396A92D5-CEBB-4FDF-95E0-4A31A5F5F79A}" type="presParOf" srcId="{4F67DD4C-94E6-4BC8-9A61-4844D56DE956}" destId="{18C2A7D1-3EF5-4FC0-BE90-19B528F640F7}" srcOrd="0" destOrd="0" presId="urn:microsoft.com/office/officeart/2005/8/layout/vList6"/>
    <dgm:cxn modelId="{67101C27-DEB1-49CE-A8CD-3BB673667E30}" type="presParOf" srcId="{18C2A7D1-3EF5-4FC0-BE90-19B528F640F7}" destId="{42FFEF80-51C1-42C1-8785-68B86C07DC60}" srcOrd="0" destOrd="0" presId="urn:microsoft.com/office/officeart/2005/8/layout/vList6"/>
    <dgm:cxn modelId="{7FB0CA8A-F49D-43B8-B6D9-F26E0F600CDB}" type="presParOf" srcId="{18C2A7D1-3EF5-4FC0-BE90-19B528F640F7}" destId="{7FC497FD-2C00-40AC-B723-5A17B858146B}" srcOrd="1" destOrd="0" presId="urn:microsoft.com/office/officeart/2005/8/layout/vList6"/>
    <dgm:cxn modelId="{73396EBE-1C3C-4399-9E7A-09A4C69C6193}" type="presParOf" srcId="{4F67DD4C-94E6-4BC8-9A61-4844D56DE956}" destId="{E1675840-DE95-45A1-8921-65897F9E8C0B}" srcOrd="1" destOrd="0" presId="urn:microsoft.com/office/officeart/2005/8/layout/vList6"/>
    <dgm:cxn modelId="{32CEC22A-9D50-4E27-96B5-700CB38592B5}" type="presParOf" srcId="{4F67DD4C-94E6-4BC8-9A61-4844D56DE956}" destId="{F00836DC-129F-4A63-AC7B-EF29DD0C2414}" srcOrd="2" destOrd="0" presId="urn:microsoft.com/office/officeart/2005/8/layout/vList6"/>
    <dgm:cxn modelId="{3F357764-7EED-4B07-B47B-D98F781CD581}" type="presParOf" srcId="{F00836DC-129F-4A63-AC7B-EF29DD0C2414}" destId="{330640FA-9AFC-41D4-9550-398AE1344B6F}" srcOrd="0" destOrd="0" presId="urn:microsoft.com/office/officeart/2005/8/layout/vList6"/>
    <dgm:cxn modelId="{D0B759B5-72C9-4C75-A26D-086B692F821A}" type="presParOf" srcId="{F00836DC-129F-4A63-AC7B-EF29DD0C2414}" destId="{B8C1DADB-E310-477D-9CB1-7C2BF3C2068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2B09B698-BD5B-4FB4-8C60-3DCD2DD0C71B}" type="doc">
      <dgm:prSet loTypeId="urn:microsoft.com/office/officeart/2005/8/layout/hList6" loCatId="list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8230178C-72DB-4456-93DA-9D692360E21C}">
      <dgm:prSet phldrT="[Text]"/>
      <dgm:spPr>
        <a:solidFill>
          <a:srgbClr val="FFC000"/>
        </a:solidFill>
      </dgm:spPr>
      <dgm:t>
        <a:bodyPr/>
        <a:lstStyle/>
        <a:p>
          <a:r>
            <a:rPr lang="th-TH" b="1" strike="noStrike" cap="none" spc="50" dirty="0" smtClean="0">
              <a:ln w="11430"/>
              <a:solidFill>
                <a:schemeClr val="accent6">
                  <a:lumMod val="50000"/>
                </a:schemeClr>
              </a:solidFill>
              <a:effectLst/>
              <a:latin typeface="Angsana New" pitchFamily="18" charset="-34"/>
              <a:cs typeface="Angsana New" pitchFamily="18" charset="-34"/>
            </a:rPr>
            <a:t>ยื่นเบิก ณ ส่วนราชการต้นสังกัด พร้อมทั้งแนบใบรับรองแพทย์และหลักฐานการไม่อนุมัติการจ่ายเงินจาก </a:t>
          </a:r>
          <a:r>
            <a:rPr lang="th-TH" b="1" strike="noStrike" cap="none" spc="50" dirty="0" err="1" smtClean="0">
              <a:ln w="11430"/>
              <a:solidFill>
                <a:schemeClr val="accent6">
                  <a:lumMod val="50000"/>
                </a:schemeClr>
              </a:solidFill>
              <a:effectLst/>
              <a:latin typeface="Angsana New" pitchFamily="18" charset="-34"/>
              <a:cs typeface="Angsana New" pitchFamily="18" charset="-34"/>
            </a:rPr>
            <a:t>สปสช.</a:t>
          </a:r>
          <a:r>
            <a:rPr lang="th-TH" b="1" strike="noStrike" cap="none" spc="50" dirty="0" smtClean="0">
              <a:ln w="11430"/>
              <a:solidFill>
                <a:schemeClr val="accent6">
                  <a:lumMod val="50000"/>
                </a:schemeClr>
              </a:solidFill>
              <a:effectLst/>
              <a:latin typeface="Angsana New" pitchFamily="18" charset="-34"/>
              <a:cs typeface="Angsana New" pitchFamily="18" charset="-34"/>
            </a:rPr>
            <a:t> (ถ้ามี)</a:t>
          </a:r>
          <a:endParaRPr lang="en-US" b="1" strike="noStrike" cap="none" spc="50" dirty="0">
            <a:ln w="11430"/>
            <a:solidFill>
              <a:schemeClr val="accent6">
                <a:lumMod val="50000"/>
              </a:schemeClr>
            </a:solidFill>
            <a:effectLst/>
            <a:latin typeface="Angsana New" pitchFamily="18" charset="-34"/>
            <a:cs typeface="Angsana New" pitchFamily="18" charset="-34"/>
          </a:endParaRPr>
        </a:p>
      </dgm:t>
    </dgm:pt>
    <dgm:pt modelId="{506874AA-921A-4B9E-BDBA-F8F36EED36BB}" type="parTrans" cxnId="{F8B719BF-56F0-4BF0-87E0-D5D79915E79D}">
      <dgm:prSet/>
      <dgm:spPr/>
      <dgm:t>
        <a:bodyPr/>
        <a:lstStyle/>
        <a:p>
          <a:endParaRPr lang="en-US">
            <a:effectLst/>
          </a:endParaRPr>
        </a:p>
      </dgm:t>
    </dgm:pt>
    <dgm:pt modelId="{01D42AEA-2B48-49A1-BBA8-45B27FE9D33F}" type="sibTrans" cxnId="{F8B719BF-56F0-4BF0-87E0-D5D79915E79D}">
      <dgm:prSet/>
      <dgm:spPr/>
      <dgm:t>
        <a:bodyPr/>
        <a:lstStyle/>
        <a:p>
          <a:endParaRPr lang="en-US">
            <a:effectLst/>
          </a:endParaRPr>
        </a:p>
      </dgm:t>
    </dgm:pt>
    <dgm:pt modelId="{B6826109-10B5-4FC8-92C0-E755C37E62C0}">
      <dgm:prSet phldrT="[Text]"/>
      <dgm:spPr>
        <a:solidFill>
          <a:srgbClr val="FFFF00"/>
        </a:solidFill>
      </dgm:spPr>
      <dgm:t>
        <a:bodyPr/>
        <a:lstStyle/>
        <a:p>
          <a:r>
            <a:rPr lang="th-TH" b="1" cap="none" spc="50" dirty="0" smtClean="0">
              <a:ln w="11430"/>
              <a:solidFill>
                <a:schemeClr val="accent6">
                  <a:lumMod val="50000"/>
                </a:schemeClr>
              </a:solidFill>
              <a:effectLst/>
              <a:latin typeface="Angsana New" pitchFamily="18" charset="-34"/>
              <a:cs typeface="Angsana New" pitchFamily="18" charset="-34"/>
            </a:rPr>
            <a:t>ผู้มีสิทธิรับรองตนเองในใบเบิกเงินสวัสดิการเกี่ยวกับการรักษาพยาบาล (แบบ 7131) พร้อมทั้งระบุว่า</a:t>
          </a:r>
          <a:endParaRPr lang="en-US" b="1" cap="none" spc="50" dirty="0">
            <a:ln w="11430"/>
            <a:solidFill>
              <a:schemeClr val="accent6">
                <a:lumMod val="50000"/>
              </a:schemeClr>
            </a:solidFill>
            <a:effectLst/>
            <a:latin typeface="Angsana New" pitchFamily="18" charset="-34"/>
            <a:cs typeface="Angsana New" pitchFamily="18" charset="-34"/>
          </a:endParaRPr>
        </a:p>
      </dgm:t>
    </dgm:pt>
    <dgm:pt modelId="{7E212FA7-3776-468A-86ED-82780F99E76E}" type="parTrans" cxnId="{F8A9C73E-763B-4859-A328-181C4600A4E0}">
      <dgm:prSet/>
      <dgm:spPr/>
      <dgm:t>
        <a:bodyPr/>
        <a:lstStyle/>
        <a:p>
          <a:endParaRPr lang="en-US">
            <a:effectLst/>
          </a:endParaRPr>
        </a:p>
      </dgm:t>
    </dgm:pt>
    <dgm:pt modelId="{DA7B1784-AFBD-44B5-841E-84C2C56044F3}" type="sibTrans" cxnId="{F8A9C73E-763B-4859-A328-181C4600A4E0}">
      <dgm:prSet/>
      <dgm:spPr/>
      <dgm:t>
        <a:bodyPr/>
        <a:lstStyle/>
        <a:p>
          <a:endParaRPr lang="en-US">
            <a:effectLst/>
          </a:endParaRPr>
        </a:p>
      </dgm:t>
    </dgm:pt>
    <dgm:pt modelId="{A3163251-9C63-4081-9504-FBB690180F73}">
      <dgm:prSet phldrT="[Text]"/>
      <dgm:spPr>
        <a:solidFill>
          <a:srgbClr val="FFFF66"/>
        </a:solidFill>
      </dgm:spPr>
      <dgm:t>
        <a:bodyPr/>
        <a:lstStyle/>
        <a:p>
          <a:r>
            <a:rPr lang="th-TH" b="1" cap="none" spc="50" dirty="0" smtClean="0">
              <a:ln w="11430"/>
              <a:solidFill>
                <a:schemeClr val="accent6">
                  <a:lumMod val="50000"/>
                </a:schemeClr>
              </a:solidFill>
              <a:effectLst/>
              <a:latin typeface="Angsana New" pitchFamily="18" charset="-34"/>
              <a:cs typeface="Angsana New" pitchFamily="18" charset="-34"/>
            </a:rPr>
            <a:t>“โรงพยาบาล.......มิได้เบิกค่ารักษาพยาบาลในระบบ” </a:t>
          </a:r>
          <a:r>
            <a:rPr lang="en-US" b="1" cap="none" spc="50" dirty="0" smtClean="0">
              <a:ln w="11430"/>
              <a:solidFill>
                <a:schemeClr val="accent6">
                  <a:lumMod val="50000"/>
                </a:schemeClr>
              </a:solidFill>
              <a:effectLst/>
              <a:latin typeface="Angsana New" pitchFamily="18" charset="-34"/>
              <a:cs typeface="Angsana New" pitchFamily="18" charset="-34"/>
            </a:rPr>
            <a:t>(EMCO)</a:t>
          </a:r>
          <a:endParaRPr lang="th-TH" b="1" cap="none" spc="50" dirty="0" smtClean="0">
            <a:ln w="11430"/>
            <a:solidFill>
              <a:schemeClr val="accent6">
                <a:lumMod val="50000"/>
              </a:schemeClr>
            </a:solidFill>
            <a:effectLst/>
            <a:latin typeface="Angsana New" pitchFamily="18" charset="-34"/>
            <a:cs typeface="Angsana New" pitchFamily="18" charset="-34"/>
          </a:endParaRPr>
        </a:p>
        <a:p>
          <a:endParaRPr lang="en-US" b="1" cap="none" spc="50" dirty="0">
            <a:ln w="11430"/>
            <a:solidFill>
              <a:schemeClr val="accent6">
                <a:lumMod val="50000"/>
              </a:schemeClr>
            </a:solidFill>
            <a:effectLst/>
            <a:latin typeface="Angsana New" pitchFamily="18" charset="-34"/>
            <a:cs typeface="Angsana New" pitchFamily="18" charset="-34"/>
          </a:endParaRPr>
        </a:p>
      </dgm:t>
    </dgm:pt>
    <dgm:pt modelId="{EBB4C54B-9D63-4A9B-99BB-B6218C1A60F2}" type="parTrans" cxnId="{E4E12592-8DF2-4CF4-B634-C16FD883E6F6}">
      <dgm:prSet/>
      <dgm:spPr/>
      <dgm:t>
        <a:bodyPr/>
        <a:lstStyle/>
        <a:p>
          <a:endParaRPr lang="en-US">
            <a:effectLst/>
          </a:endParaRPr>
        </a:p>
      </dgm:t>
    </dgm:pt>
    <dgm:pt modelId="{7328CDBF-20A0-41FA-8EB1-38BA859A2A8B}" type="sibTrans" cxnId="{E4E12592-8DF2-4CF4-B634-C16FD883E6F6}">
      <dgm:prSet/>
      <dgm:spPr/>
      <dgm:t>
        <a:bodyPr/>
        <a:lstStyle/>
        <a:p>
          <a:endParaRPr lang="en-US">
            <a:effectLst/>
          </a:endParaRPr>
        </a:p>
      </dgm:t>
    </dgm:pt>
    <dgm:pt modelId="{7AB52A5F-B4AB-4805-B463-0CFDA89F6D83}" type="pres">
      <dgm:prSet presAssocID="{2B09B698-BD5B-4FB4-8C60-3DCD2DD0C7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B9187F-30B6-4E8D-95DC-6895F5046682}" type="pres">
      <dgm:prSet presAssocID="{8230178C-72DB-4456-93DA-9D692360E21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529AE-3191-4F9F-A7A2-210F9CB2BC2A}" type="pres">
      <dgm:prSet presAssocID="{01D42AEA-2B48-49A1-BBA8-45B27FE9D33F}" presName="sibTrans" presStyleCnt="0"/>
      <dgm:spPr/>
      <dgm:t>
        <a:bodyPr/>
        <a:lstStyle/>
        <a:p>
          <a:endParaRPr lang="th-TH"/>
        </a:p>
      </dgm:t>
    </dgm:pt>
    <dgm:pt modelId="{6E9ACCD5-1A79-484C-9019-9557717BCE0D}" type="pres">
      <dgm:prSet presAssocID="{B6826109-10B5-4FC8-92C0-E755C37E62C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5218C4-CBF4-4D9A-9F8F-EF4CC0C81E09}" type="pres">
      <dgm:prSet presAssocID="{DA7B1784-AFBD-44B5-841E-84C2C56044F3}" presName="sibTrans" presStyleCnt="0"/>
      <dgm:spPr/>
      <dgm:t>
        <a:bodyPr/>
        <a:lstStyle/>
        <a:p>
          <a:endParaRPr lang="th-TH"/>
        </a:p>
      </dgm:t>
    </dgm:pt>
    <dgm:pt modelId="{41A980F6-654E-4EB8-B36D-5010615752EA}" type="pres">
      <dgm:prSet presAssocID="{A3163251-9C63-4081-9504-FBB690180F7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C59A9A-0C2F-4355-A4BB-D19025901120}" type="presOf" srcId="{B6826109-10B5-4FC8-92C0-E755C37E62C0}" destId="{6E9ACCD5-1A79-484C-9019-9557717BCE0D}" srcOrd="0" destOrd="0" presId="urn:microsoft.com/office/officeart/2005/8/layout/hList6"/>
    <dgm:cxn modelId="{47A9D6D4-09D8-44FB-95E4-5E98ED5F3F8E}" type="presOf" srcId="{2B09B698-BD5B-4FB4-8C60-3DCD2DD0C71B}" destId="{7AB52A5F-B4AB-4805-B463-0CFDA89F6D83}" srcOrd="0" destOrd="0" presId="urn:microsoft.com/office/officeart/2005/8/layout/hList6"/>
    <dgm:cxn modelId="{F8B719BF-56F0-4BF0-87E0-D5D79915E79D}" srcId="{2B09B698-BD5B-4FB4-8C60-3DCD2DD0C71B}" destId="{8230178C-72DB-4456-93DA-9D692360E21C}" srcOrd="0" destOrd="0" parTransId="{506874AA-921A-4B9E-BDBA-F8F36EED36BB}" sibTransId="{01D42AEA-2B48-49A1-BBA8-45B27FE9D33F}"/>
    <dgm:cxn modelId="{1D3C713B-F75B-4A23-A561-C2326A7247F6}" type="presOf" srcId="{A3163251-9C63-4081-9504-FBB690180F73}" destId="{41A980F6-654E-4EB8-B36D-5010615752EA}" srcOrd="0" destOrd="0" presId="urn:microsoft.com/office/officeart/2005/8/layout/hList6"/>
    <dgm:cxn modelId="{F8A9C73E-763B-4859-A328-181C4600A4E0}" srcId="{2B09B698-BD5B-4FB4-8C60-3DCD2DD0C71B}" destId="{B6826109-10B5-4FC8-92C0-E755C37E62C0}" srcOrd="1" destOrd="0" parTransId="{7E212FA7-3776-468A-86ED-82780F99E76E}" sibTransId="{DA7B1784-AFBD-44B5-841E-84C2C56044F3}"/>
    <dgm:cxn modelId="{2D065EE3-423A-4412-8E21-01A374CFCFC5}" type="presOf" srcId="{8230178C-72DB-4456-93DA-9D692360E21C}" destId="{99B9187F-30B6-4E8D-95DC-6895F5046682}" srcOrd="0" destOrd="0" presId="urn:microsoft.com/office/officeart/2005/8/layout/hList6"/>
    <dgm:cxn modelId="{E4E12592-8DF2-4CF4-B634-C16FD883E6F6}" srcId="{2B09B698-BD5B-4FB4-8C60-3DCD2DD0C71B}" destId="{A3163251-9C63-4081-9504-FBB690180F73}" srcOrd="2" destOrd="0" parTransId="{EBB4C54B-9D63-4A9B-99BB-B6218C1A60F2}" sibTransId="{7328CDBF-20A0-41FA-8EB1-38BA859A2A8B}"/>
    <dgm:cxn modelId="{930E8A4F-CDE9-4DE6-A321-23314AB30FD5}" type="presParOf" srcId="{7AB52A5F-B4AB-4805-B463-0CFDA89F6D83}" destId="{99B9187F-30B6-4E8D-95DC-6895F5046682}" srcOrd="0" destOrd="0" presId="urn:microsoft.com/office/officeart/2005/8/layout/hList6"/>
    <dgm:cxn modelId="{5D2DEC91-617C-4006-ADC3-F4DDD52BCA29}" type="presParOf" srcId="{7AB52A5F-B4AB-4805-B463-0CFDA89F6D83}" destId="{FD6529AE-3191-4F9F-A7A2-210F9CB2BC2A}" srcOrd="1" destOrd="0" presId="urn:microsoft.com/office/officeart/2005/8/layout/hList6"/>
    <dgm:cxn modelId="{9394DBD3-B51A-4FB7-BEE0-28059BC0D914}" type="presParOf" srcId="{7AB52A5F-B4AB-4805-B463-0CFDA89F6D83}" destId="{6E9ACCD5-1A79-484C-9019-9557717BCE0D}" srcOrd="2" destOrd="0" presId="urn:microsoft.com/office/officeart/2005/8/layout/hList6"/>
    <dgm:cxn modelId="{636EEB2D-C04C-4999-94AB-DED8E8F116D1}" type="presParOf" srcId="{7AB52A5F-B4AB-4805-B463-0CFDA89F6D83}" destId="{795218C4-CBF4-4D9A-9F8F-EF4CC0C81E09}" srcOrd="3" destOrd="0" presId="urn:microsoft.com/office/officeart/2005/8/layout/hList6"/>
    <dgm:cxn modelId="{0B861095-8533-4CF7-8080-57140B417489}" type="presParOf" srcId="{7AB52A5F-B4AB-4805-B463-0CFDA89F6D83}" destId="{41A980F6-654E-4EB8-B36D-5010615752E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E5DFBEC1-813C-4412-9D62-DAD546191FD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90CE67-D9D6-4E6D-BFA6-F6D8629F6061}">
      <dgm:prSet phldrT="[Text]"/>
      <dgm:spPr>
        <a:solidFill>
          <a:srgbClr val="006600"/>
        </a:solidFill>
      </dgm:spPr>
      <dgm:t>
        <a:bodyPr/>
        <a:lstStyle/>
        <a:p>
          <a:r>
            <a:rPr lang="th-TH" b="1" dirty="0" smtClean="0">
              <a:cs typeface="+mj-cs"/>
            </a:rPr>
            <a:t>ให้ผู้มีอำนาจอนุมัติตามหลักเกณฑ์กระทรวงการคลังว่าด้วยวิธีการเบิกจ่าย  เงินสวัสดิการเกี่ยวกับการรักษาพยาบาล พ.ศ. 2553 พิจารณาอนุมัติการเบิกจ่าย</a:t>
          </a:r>
          <a:endParaRPr lang="en-US" b="1" dirty="0">
            <a:cs typeface="+mj-cs"/>
          </a:endParaRPr>
        </a:p>
      </dgm:t>
    </dgm:pt>
    <dgm:pt modelId="{7B97B4C4-A3B9-4E43-97F3-8BA06DED712F}" type="parTrans" cxnId="{4C90188F-0623-4525-B015-9337D0C254A9}">
      <dgm:prSet/>
      <dgm:spPr/>
      <dgm:t>
        <a:bodyPr/>
        <a:lstStyle/>
        <a:p>
          <a:endParaRPr lang="en-US"/>
        </a:p>
      </dgm:t>
    </dgm:pt>
    <dgm:pt modelId="{BBF8A024-823A-4FE7-BDC9-651DF92DCBAE}" type="sibTrans" cxnId="{4C90188F-0623-4525-B015-9337D0C254A9}">
      <dgm:prSet/>
      <dgm:spPr>
        <a:solidFill>
          <a:srgbClr val="FFFF00">
            <a:alpha val="90000"/>
          </a:srgbClr>
        </a:solidFill>
      </dgm:spPr>
      <dgm:t>
        <a:bodyPr/>
        <a:lstStyle/>
        <a:p>
          <a:endParaRPr lang="en-US"/>
        </a:p>
      </dgm:t>
    </dgm:pt>
    <dgm:pt modelId="{41CAA0DF-7DDB-4D77-B4DA-64C161D13B85}">
      <dgm:prSet phldrT="[Text]"/>
      <dgm:spPr>
        <a:solidFill>
          <a:srgbClr val="006600"/>
        </a:solidFill>
      </dgm:spPr>
      <dgm:t>
        <a:bodyPr/>
        <a:lstStyle/>
        <a:p>
          <a:r>
            <a:rPr lang="th-TH" b="1" dirty="0" smtClean="0">
              <a:cs typeface="+mj-cs"/>
            </a:rPr>
            <a:t>กรณีผู้มีสิทธิได้ทำสัญญาประกันภัยไว้ ให้เบิกค่ารักษาพยาบาลเฉพาะส่วน        ที่ขาดจากสัญญาประกันภัย</a:t>
          </a:r>
        </a:p>
      </dgm:t>
    </dgm:pt>
    <dgm:pt modelId="{263D2CEF-E0E1-405A-A3BE-E139B53DE637}" type="parTrans" cxnId="{2BE464A3-B8C4-4AB1-AD4B-6FF03E6EA449}">
      <dgm:prSet/>
      <dgm:spPr/>
      <dgm:t>
        <a:bodyPr/>
        <a:lstStyle/>
        <a:p>
          <a:endParaRPr lang="en-US"/>
        </a:p>
      </dgm:t>
    </dgm:pt>
    <dgm:pt modelId="{4E12BCAC-7B87-4592-8A83-C34DF13C441D}" type="sibTrans" cxnId="{2BE464A3-B8C4-4AB1-AD4B-6FF03E6EA449}">
      <dgm:prSet/>
      <dgm:spPr/>
      <dgm:t>
        <a:bodyPr/>
        <a:lstStyle/>
        <a:p>
          <a:endParaRPr lang="en-US"/>
        </a:p>
      </dgm:t>
    </dgm:pt>
    <dgm:pt modelId="{17945EEF-DADB-485D-A988-DCA38649423E}" type="pres">
      <dgm:prSet presAssocID="{E5DFBEC1-813C-4412-9D62-DAD546191FD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74E77F-466A-448A-8F1E-0B2C947A14DF}" type="pres">
      <dgm:prSet presAssocID="{E5DFBEC1-813C-4412-9D62-DAD546191FDF}" presName="dummyMaxCanvas" presStyleCnt="0">
        <dgm:presLayoutVars/>
      </dgm:prSet>
      <dgm:spPr/>
    </dgm:pt>
    <dgm:pt modelId="{BD74E88A-6B48-4DC9-9DA8-E5DB3513C2F4}" type="pres">
      <dgm:prSet presAssocID="{E5DFBEC1-813C-4412-9D62-DAD546191FDF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00EA4-19DB-400B-A68A-5BC112792820}" type="pres">
      <dgm:prSet presAssocID="{E5DFBEC1-813C-4412-9D62-DAD546191FDF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5FD824-CCC4-472A-A5F8-CA0AA63F023F}" type="pres">
      <dgm:prSet presAssocID="{E5DFBEC1-813C-4412-9D62-DAD546191FDF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3B2B1-A875-46BD-A689-53411C9223B7}" type="pres">
      <dgm:prSet presAssocID="{E5DFBEC1-813C-4412-9D62-DAD546191FDF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8DBB4-3910-404F-956A-785385AFDA87}" type="pres">
      <dgm:prSet presAssocID="{E5DFBEC1-813C-4412-9D62-DAD546191FDF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2CF114-0183-4FD2-B39A-27EC66B00456}" type="presOf" srcId="{41CAA0DF-7DDB-4D77-B4DA-64C161D13B85}" destId="{CC500EA4-19DB-400B-A68A-5BC112792820}" srcOrd="0" destOrd="0" presId="urn:microsoft.com/office/officeart/2005/8/layout/vProcess5"/>
    <dgm:cxn modelId="{5E7348F8-FA4B-425A-BB91-DC794283D534}" type="presOf" srcId="{BBF8A024-823A-4FE7-BDC9-651DF92DCBAE}" destId="{E95FD824-CCC4-472A-A5F8-CA0AA63F023F}" srcOrd="0" destOrd="0" presId="urn:microsoft.com/office/officeart/2005/8/layout/vProcess5"/>
    <dgm:cxn modelId="{B6E079D9-A299-4391-8894-ADEFC92E85CB}" type="presOf" srcId="{6990CE67-D9D6-4E6D-BFA6-F6D8629F6061}" destId="{BD74E88A-6B48-4DC9-9DA8-E5DB3513C2F4}" srcOrd="0" destOrd="0" presId="urn:microsoft.com/office/officeart/2005/8/layout/vProcess5"/>
    <dgm:cxn modelId="{4C90188F-0623-4525-B015-9337D0C254A9}" srcId="{E5DFBEC1-813C-4412-9D62-DAD546191FDF}" destId="{6990CE67-D9D6-4E6D-BFA6-F6D8629F6061}" srcOrd="0" destOrd="0" parTransId="{7B97B4C4-A3B9-4E43-97F3-8BA06DED712F}" sibTransId="{BBF8A024-823A-4FE7-BDC9-651DF92DCBAE}"/>
    <dgm:cxn modelId="{2BE464A3-B8C4-4AB1-AD4B-6FF03E6EA449}" srcId="{E5DFBEC1-813C-4412-9D62-DAD546191FDF}" destId="{41CAA0DF-7DDB-4D77-B4DA-64C161D13B85}" srcOrd="1" destOrd="0" parTransId="{263D2CEF-E0E1-405A-A3BE-E139B53DE637}" sibTransId="{4E12BCAC-7B87-4592-8A83-C34DF13C441D}"/>
    <dgm:cxn modelId="{37B608EF-0877-4B59-BADA-34A4020D75A3}" type="presOf" srcId="{6990CE67-D9D6-4E6D-BFA6-F6D8629F6061}" destId="{7613B2B1-A875-46BD-A689-53411C9223B7}" srcOrd="1" destOrd="0" presId="urn:microsoft.com/office/officeart/2005/8/layout/vProcess5"/>
    <dgm:cxn modelId="{28C8315C-5E5F-4084-A922-69345F752C43}" type="presOf" srcId="{E5DFBEC1-813C-4412-9D62-DAD546191FDF}" destId="{17945EEF-DADB-485D-A988-DCA38649423E}" srcOrd="0" destOrd="0" presId="urn:microsoft.com/office/officeart/2005/8/layout/vProcess5"/>
    <dgm:cxn modelId="{D560A204-BF37-4F64-B124-5B2C479EFD3C}" type="presOf" srcId="{41CAA0DF-7DDB-4D77-B4DA-64C161D13B85}" destId="{EBB8DBB4-3910-404F-956A-785385AFDA87}" srcOrd="1" destOrd="0" presId="urn:microsoft.com/office/officeart/2005/8/layout/vProcess5"/>
    <dgm:cxn modelId="{8A66DEA0-89F7-4313-9D2B-91DCB9420CD4}" type="presParOf" srcId="{17945EEF-DADB-485D-A988-DCA38649423E}" destId="{BC74E77F-466A-448A-8F1E-0B2C947A14DF}" srcOrd="0" destOrd="0" presId="urn:microsoft.com/office/officeart/2005/8/layout/vProcess5"/>
    <dgm:cxn modelId="{651785DB-83EC-4D5F-A553-A16B25595E71}" type="presParOf" srcId="{17945EEF-DADB-485D-A988-DCA38649423E}" destId="{BD74E88A-6B48-4DC9-9DA8-E5DB3513C2F4}" srcOrd="1" destOrd="0" presId="urn:microsoft.com/office/officeart/2005/8/layout/vProcess5"/>
    <dgm:cxn modelId="{F10CA001-1A5D-400E-8510-D062691D1871}" type="presParOf" srcId="{17945EEF-DADB-485D-A988-DCA38649423E}" destId="{CC500EA4-19DB-400B-A68A-5BC112792820}" srcOrd="2" destOrd="0" presId="urn:microsoft.com/office/officeart/2005/8/layout/vProcess5"/>
    <dgm:cxn modelId="{9BDC4FDE-A556-49CF-8346-E8BD01CB6015}" type="presParOf" srcId="{17945EEF-DADB-485D-A988-DCA38649423E}" destId="{E95FD824-CCC4-472A-A5F8-CA0AA63F023F}" srcOrd="3" destOrd="0" presId="urn:microsoft.com/office/officeart/2005/8/layout/vProcess5"/>
    <dgm:cxn modelId="{8D2B8547-7889-447E-BC53-87597A79B58D}" type="presParOf" srcId="{17945EEF-DADB-485D-A988-DCA38649423E}" destId="{7613B2B1-A875-46BD-A689-53411C9223B7}" srcOrd="4" destOrd="0" presId="urn:microsoft.com/office/officeart/2005/8/layout/vProcess5"/>
    <dgm:cxn modelId="{0301005B-6812-45A3-946E-CB9B9D09224F}" type="presParOf" srcId="{17945EEF-DADB-485D-A988-DCA38649423E}" destId="{EBB8DBB4-3910-404F-956A-785385AFDA87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88C713-3CFE-4450-82DC-8F08247911D5}" type="doc">
      <dgm:prSet loTypeId="urn:microsoft.com/office/officeart/2005/8/layout/matrix3" loCatId="matrix" qsTypeId="urn:microsoft.com/office/officeart/2005/8/quickstyle/3d9" qsCatId="3D" csTypeId="urn:microsoft.com/office/officeart/2005/8/colors/colorful1#2" csCatId="colorful" phldr="1"/>
      <dgm:spPr/>
      <dgm:t>
        <a:bodyPr/>
        <a:lstStyle/>
        <a:p>
          <a:endParaRPr lang="th-TH"/>
        </a:p>
      </dgm:t>
    </dgm:pt>
    <dgm:pt modelId="{903C537F-4A8F-4BB6-860D-A6C6A3E24CE9}">
      <dgm:prSet phldrT="[ข้อความ]" custT="1"/>
      <dgm:spPr>
        <a:solidFill>
          <a:srgbClr val="00B050"/>
        </a:solidFill>
      </dgm:spPr>
      <dgm:t>
        <a:bodyPr/>
        <a:lstStyle/>
        <a:p>
          <a:r>
            <a: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เรียงลำดับ</a:t>
          </a:r>
        </a:p>
        <a:p>
          <a:r>
            <a: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การเกิด</a:t>
          </a:r>
          <a:endParaRPr lang="th-TH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9F3367EE-3018-4C6D-9C1C-9AAEBE5B33F4}" type="parTrans" cxnId="{9C2C87F9-ABC8-4956-ACF4-0564FBBEE45A}">
      <dgm:prSet/>
      <dgm:spPr/>
      <dgm:t>
        <a:bodyPr/>
        <a:lstStyle/>
        <a:p>
          <a:endParaRPr lang="th-TH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CA23E2DA-4BC0-4848-AD8F-77781DD8C875}" type="sibTrans" cxnId="{9C2C87F9-ABC8-4956-ACF4-0564FBBEE45A}">
      <dgm:prSet/>
      <dgm:spPr/>
      <dgm:t>
        <a:bodyPr/>
        <a:lstStyle/>
        <a:p>
          <a:endParaRPr lang="th-TH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D47BC2B8-AC0C-493B-87CC-FEEE5A234209}">
      <dgm:prSet phldrT="[ข้อความ]" custT="1"/>
      <dgm:spPr>
        <a:solidFill>
          <a:srgbClr val="FF6600"/>
        </a:solidFill>
      </dgm:spPr>
      <dgm:t>
        <a:bodyPr/>
        <a:lstStyle/>
        <a:p>
          <a:r>
            <a: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แทนที่เฉพาะตาย</a:t>
          </a:r>
        </a:p>
        <a:p>
          <a:r>
            <a: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ก่อนบรรลุนิติภาวะ</a:t>
          </a:r>
          <a:endParaRPr lang="th-TH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1F9D90B5-A667-47B9-88A3-C5336CE08AB6}" type="parTrans" cxnId="{E3043C9D-5BD4-4690-B508-8090F2E657E2}">
      <dgm:prSet/>
      <dgm:spPr/>
      <dgm:t>
        <a:bodyPr/>
        <a:lstStyle/>
        <a:p>
          <a:endParaRPr lang="th-TH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43F3E786-6866-4707-A530-F0BD7FEAF715}" type="sibTrans" cxnId="{E3043C9D-5BD4-4690-B508-8090F2E657E2}">
      <dgm:prSet/>
      <dgm:spPr/>
      <dgm:t>
        <a:bodyPr/>
        <a:lstStyle/>
        <a:p>
          <a:endParaRPr lang="th-TH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D68C7FE0-0984-42EE-A346-18A5407C38F7}">
      <dgm:prSet phldrT="[ข้อความ]" custT="1"/>
      <dgm:spPr>
        <a:solidFill>
          <a:srgbClr val="FFCC00"/>
        </a:solidFill>
      </dgm:spPr>
      <dgm:t>
        <a:bodyPr/>
        <a:lstStyle/>
        <a:p>
          <a:r>
            <a:rPr lang="th-TH" sz="4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ไม่รวม</a:t>
          </a:r>
          <a:r>
            <a: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บุตร</a:t>
          </a:r>
        </a:p>
        <a:p>
          <a:r>
            <a: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บุญธรรม</a:t>
          </a:r>
          <a:endParaRPr lang="th-TH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3161F581-915C-4B37-BEC2-16E1606D8494}" type="parTrans" cxnId="{7431239B-BF84-4949-B346-9F30D1544270}">
      <dgm:prSet/>
      <dgm:spPr/>
      <dgm:t>
        <a:bodyPr/>
        <a:lstStyle/>
        <a:p>
          <a:endParaRPr lang="th-TH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6A269B4D-7217-4A3F-B80C-9A847E6DC3E5}" type="sibTrans" cxnId="{7431239B-BF84-4949-B346-9F30D1544270}">
      <dgm:prSet/>
      <dgm:spPr/>
      <dgm:t>
        <a:bodyPr/>
        <a:lstStyle/>
        <a:p>
          <a:endParaRPr lang="th-TH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D56408DD-D7E5-40F5-9210-FA76384E738A}">
      <dgm:prSet phldrT="[ข้อความ]" custT="1"/>
      <dgm:spPr/>
      <dgm:t>
        <a:bodyPr/>
        <a:lstStyle/>
        <a:p>
          <a:r>
            <a: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บุตรไร้/เสมือนไร้ความสามารถ</a:t>
          </a:r>
          <a:endParaRPr lang="th-TH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26CBE349-26F4-4DEB-B323-B94AC3BBC02C}" type="parTrans" cxnId="{89E7AA91-84BE-4A26-8ADA-C0012AC2278D}">
      <dgm:prSet/>
      <dgm:spPr/>
      <dgm:t>
        <a:bodyPr/>
        <a:lstStyle/>
        <a:p>
          <a:endParaRPr lang="th-TH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7BF720B0-E083-4434-A424-94FD9D07B8E1}" type="sibTrans" cxnId="{89E7AA91-84BE-4A26-8ADA-C0012AC2278D}">
      <dgm:prSet/>
      <dgm:spPr/>
      <dgm:t>
        <a:bodyPr/>
        <a:lstStyle/>
        <a:p>
          <a:endParaRPr lang="th-TH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77369B64-D1FF-4C1C-8B57-3652EF873704}" type="pres">
      <dgm:prSet presAssocID="{4E88C713-3CFE-4450-82DC-8F08247911D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4BC525-360F-48E7-BF04-8DB10028939C}" type="pres">
      <dgm:prSet presAssocID="{4E88C713-3CFE-4450-82DC-8F08247911D5}" presName="diamond" presStyleLbl="bgShp" presStyleIdx="0" presStyleCnt="1"/>
      <dgm:spPr/>
      <dgm:t>
        <a:bodyPr/>
        <a:lstStyle/>
        <a:p>
          <a:endParaRPr lang="en-US"/>
        </a:p>
      </dgm:t>
    </dgm:pt>
    <dgm:pt modelId="{2F5984A7-3E0D-41B1-A0CD-5222EDF93348}" type="pres">
      <dgm:prSet presAssocID="{4E88C713-3CFE-4450-82DC-8F08247911D5}" presName="quad1" presStyleLbl="node1" presStyleIdx="0" presStyleCnt="4" custScaleX="140185" custLinFactNeighborX="-209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1750D-1962-4B4D-84BF-346A006A4D8F}" type="pres">
      <dgm:prSet presAssocID="{4E88C713-3CFE-4450-82DC-8F08247911D5}" presName="quad2" presStyleLbl="node1" presStyleIdx="1" presStyleCnt="4" custScaleX="140185" custLinFactNeighborX="139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2760E9-AC64-405D-9C61-A2078B4118C8}" type="pres">
      <dgm:prSet presAssocID="{4E88C713-3CFE-4450-82DC-8F08247911D5}" presName="quad3" presStyleLbl="node1" presStyleIdx="2" presStyleCnt="4" custScaleX="140185" custLinFactNeighborX="-209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E1E549-329F-4DED-9A8F-1F7269B5FA73}" type="pres">
      <dgm:prSet presAssocID="{4E88C713-3CFE-4450-82DC-8F08247911D5}" presName="quad4" presStyleLbl="node1" presStyleIdx="3" presStyleCnt="4" custScaleX="140185" custLinFactNeighborX="139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043C9D-5BD4-4690-B508-8090F2E657E2}" srcId="{4E88C713-3CFE-4450-82DC-8F08247911D5}" destId="{D47BC2B8-AC0C-493B-87CC-FEEE5A234209}" srcOrd="1" destOrd="0" parTransId="{1F9D90B5-A667-47B9-88A3-C5336CE08AB6}" sibTransId="{43F3E786-6866-4707-A530-F0BD7FEAF715}"/>
    <dgm:cxn modelId="{689405DD-1781-4523-9A2A-2168203E676D}" type="presOf" srcId="{D47BC2B8-AC0C-493B-87CC-FEEE5A234209}" destId="{7721750D-1962-4B4D-84BF-346A006A4D8F}" srcOrd="0" destOrd="0" presId="urn:microsoft.com/office/officeart/2005/8/layout/matrix3"/>
    <dgm:cxn modelId="{89E7AA91-84BE-4A26-8ADA-C0012AC2278D}" srcId="{4E88C713-3CFE-4450-82DC-8F08247911D5}" destId="{D56408DD-D7E5-40F5-9210-FA76384E738A}" srcOrd="3" destOrd="0" parTransId="{26CBE349-26F4-4DEB-B323-B94AC3BBC02C}" sibTransId="{7BF720B0-E083-4434-A424-94FD9D07B8E1}"/>
    <dgm:cxn modelId="{609957D2-AD7D-470F-B74D-6DDB6D86CBEE}" type="presOf" srcId="{D56408DD-D7E5-40F5-9210-FA76384E738A}" destId="{9CE1E549-329F-4DED-9A8F-1F7269B5FA73}" srcOrd="0" destOrd="0" presId="urn:microsoft.com/office/officeart/2005/8/layout/matrix3"/>
    <dgm:cxn modelId="{7431239B-BF84-4949-B346-9F30D1544270}" srcId="{4E88C713-3CFE-4450-82DC-8F08247911D5}" destId="{D68C7FE0-0984-42EE-A346-18A5407C38F7}" srcOrd="2" destOrd="0" parTransId="{3161F581-915C-4B37-BEC2-16E1606D8494}" sibTransId="{6A269B4D-7217-4A3F-B80C-9A847E6DC3E5}"/>
    <dgm:cxn modelId="{8E865725-08E4-4D89-96F1-B7637B575807}" type="presOf" srcId="{4E88C713-3CFE-4450-82DC-8F08247911D5}" destId="{77369B64-D1FF-4C1C-8B57-3652EF873704}" srcOrd="0" destOrd="0" presId="urn:microsoft.com/office/officeart/2005/8/layout/matrix3"/>
    <dgm:cxn modelId="{BE54103B-638E-479D-90E8-EF40669B2C22}" type="presOf" srcId="{903C537F-4A8F-4BB6-860D-A6C6A3E24CE9}" destId="{2F5984A7-3E0D-41B1-A0CD-5222EDF93348}" srcOrd="0" destOrd="0" presId="urn:microsoft.com/office/officeart/2005/8/layout/matrix3"/>
    <dgm:cxn modelId="{26350240-9D16-45C6-87D6-EF1E633F5DE3}" type="presOf" srcId="{D68C7FE0-0984-42EE-A346-18A5407C38F7}" destId="{B52760E9-AC64-405D-9C61-A2078B4118C8}" srcOrd="0" destOrd="0" presId="urn:microsoft.com/office/officeart/2005/8/layout/matrix3"/>
    <dgm:cxn modelId="{9C2C87F9-ABC8-4956-ACF4-0564FBBEE45A}" srcId="{4E88C713-3CFE-4450-82DC-8F08247911D5}" destId="{903C537F-4A8F-4BB6-860D-A6C6A3E24CE9}" srcOrd="0" destOrd="0" parTransId="{9F3367EE-3018-4C6D-9C1C-9AAEBE5B33F4}" sibTransId="{CA23E2DA-4BC0-4848-AD8F-77781DD8C875}"/>
    <dgm:cxn modelId="{BE0316AD-C344-4403-A7E8-B106F9BFB6EF}" type="presParOf" srcId="{77369B64-D1FF-4C1C-8B57-3652EF873704}" destId="{504BC525-360F-48E7-BF04-8DB10028939C}" srcOrd="0" destOrd="0" presId="urn:microsoft.com/office/officeart/2005/8/layout/matrix3"/>
    <dgm:cxn modelId="{256BE74F-642F-4D86-9F47-4EEE68F0406F}" type="presParOf" srcId="{77369B64-D1FF-4C1C-8B57-3652EF873704}" destId="{2F5984A7-3E0D-41B1-A0CD-5222EDF93348}" srcOrd="1" destOrd="0" presId="urn:microsoft.com/office/officeart/2005/8/layout/matrix3"/>
    <dgm:cxn modelId="{08C73A79-5A7E-4994-BC9D-610489D12635}" type="presParOf" srcId="{77369B64-D1FF-4C1C-8B57-3652EF873704}" destId="{7721750D-1962-4B4D-84BF-346A006A4D8F}" srcOrd="2" destOrd="0" presId="urn:microsoft.com/office/officeart/2005/8/layout/matrix3"/>
    <dgm:cxn modelId="{626B0048-8D40-41E0-8E9A-8B6BA36058F4}" type="presParOf" srcId="{77369B64-D1FF-4C1C-8B57-3652EF873704}" destId="{B52760E9-AC64-405D-9C61-A2078B4118C8}" srcOrd="3" destOrd="0" presId="urn:microsoft.com/office/officeart/2005/8/layout/matrix3"/>
    <dgm:cxn modelId="{EB21AC94-1F08-4BFF-B1DC-BC65B8377A73}" type="presParOf" srcId="{77369B64-D1FF-4C1C-8B57-3652EF873704}" destId="{9CE1E549-329F-4DED-9A8F-1F7269B5FA7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5D923019-C153-41FD-8B41-270964A19473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19A31F-574D-4669-8FB0-3D3C7179BDDF}">
      <dgm:prSet phldrT="[Text]"/>
      <dgm:spPr/>
      <dgm:t>
        <a:bodyPr/>
        <a:lstStyle/>
        <a:p>
          <a:r>
            <a:rPr lang="th-TH" sz="2700" b="1" u="sng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ก่อนวันที่ 1 ม.ค. 57</a:t>
          </a:r>
          <a:endParaRPr lang="en-US" sz="2700" b="1" u="sng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41C7C3F4-CE22-41CC-8163-1922ED8A9B51}" type="parTrans" cxnId="{37A68A28-B5C6-4FC8-8C4E-3A18494CD918}">
      <dgm:prSet/>
      <dgm:spPr/>
      <dgm:t>
        <a:bodyPr/>
        <a:lstStyle/>
        <a:p>
          <a:endParaRPr lang="en-US"/>
        </a:p>
      </dgm:t>
    </dgm:pt>
    <dgm:pt modelId="{DC7A11D8-4B99-47A6-9D53-697426ACDC3E}" type="sibTrans" cxnId="{37A68A28-B5C6-4FC8-8C4E-3A18494CD918}">
      <dgm:prSet/>
      <dgm:spPr/>
      <dgm:t>
        <a:bodyPr/>
        <a:lstStyle/>
        <a:p>
          <a:endParaRPr lang="en-US"/>
        </a:p>
      </dgm:t>
    </dgm:pt>
    <dgm:pt modelId="{C77A7A99-E483-46F6-90EA-A5363608A968}">
      <dgm:prSet phldrT="[Text]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th-TH" sz="2100" b="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เบิกได้ครึ่งหนึ่งของจำนวนเงินทั้งหมดเท่าที่ได้จ่ายไปจริง </a:t>
          </a:r>
          <a:r>
            <a:rPr lang="th-TH" sz="2100" b="1" u="sng" cap="none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แต่ไม่เกินสี่พันบาท</a:t>
          </a:r>
          <a:endParaRPr lang="en-US" sz="2100" b="1" u="sng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FF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A9BA820A-D57E-4E53-88DB-73593BAFDBC7}" type="parTrans" cxnId="{050B33E0-0D9C-41B0-ACBB-806C0C760CA3}">
      <dgm:prSet/>
      <dgm:spPr/>
      <dgm:t>
        <a:bodyPr/>
        <a:lstStyle/>
        <a:p>
          <a:endParaRPr lang="en-US"/>
        </a:p>
      </dgm:t>
    </dgm:pt>
    <dgm:pt modelId="{1ACD6240-4482-427C-A5B1-172B05552389}" type="sibTrans" cxnId="{050B33E0-0D9C-41B0-ACBB-806C0C760CA3}">
      <dgm:prSet/>
      <dgm:spPr/>
      <dgm:t>
        <a:bodyPr/>
        <a:lstStyle/>
        <a:p>
          <a:endParaRPr lang="en-US"/>
        </a:p>
      </dgm:t>
    </dgm:pt>
    <dgm:pt modelId="{A69F6903-54AB-49D8-8B28-670C79328CD8}">
      <dgm:prSet phldrT="[Text]"/>
      <dgm:spPr/>
      <dgm:t>
        <a:bodyPr/>
        <a:lstStyle/>
        <a:p>
          <a:r>
            <a:rPr lang="th-TH" b="1" u="sng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หลังวันที่ 1 ม.ค. 57</a:t>
          </a:r>
          <a:endParaRPr lang="en-US" b="1" u="sng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053C6BEE-20D5-4A86-A61C-52C6344732DE}" type="parTrans" cxnId="{598FB633-5F3D-4098-BE64-00DD41859451}">
      <dgm:prSet/>
      <dgm:spPr/>
      <dgm:t>
        <a:bodyPr/>
        <a:lstStyle/>
        <a:p>
          <a:endParaRPr lang="en-US"/>
        </a:p>
      </dgm:t>
    </dgm:pt>
    <dgm:pt modelId="{54436316-CF68-4C17-A2E5-E74DE214CE35}" type="sibTrans" cxnId="{598FB633-5F3D-4098-BE64-00DD41859451}">
      <dgm:prSet/>
      <dgm:spPr/>
      <dgm:t>
        <a:bodyPr/>
        <a:lstStyle/>
        <a:p>
          <a:endParaRPr lang="en-US"/>
        </a:p>
      </dgm:t>
    </dgm:pt>
    <dgm:pt modelId="{5F9BC2ED-0B7F-466C-A26B-2178E3F91162}">
      <dgm:prSet phldrT="[Text]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th-TH" b="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เบิกได้ครึ่งหนึ่งของจำนวนเงินทั้งหมดเท่าที่ได้จ่ายไปจริง </a:t>
          </a:r>
          <a:r>
            <a:rPr lang="th-TH" b="1" u="sng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แต่ไม่เกินแปดพันบาท</a:t>
          </a:r>
          <a:endParaRPr lang="en-US" b="0" u="sng" cap="none" spc="50" dirty="0">
            <a:ln w="11430"/>
            <a:solidFill>
              <a:srgbClr val="FF00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136F668E-C7F5-4AC0-A7AF-EC10BD603FC3}" type="parTrans" cxnId="{78F1355A-8B56-4FD2-BEA7-105250237931}">
      <dgm:prSet/>
      <dgm:spPr/>
      <dgm:t>
        <a:bodyPr/>
        <a:lstStyle/>
        <a:p>
          <a:endParaRPr lang="en-US"/>
        </a:p>
      </dgm:t>
    </dgm:pt>
    <dgm:pt modelId="{ACC19CBA-CFFC-4810-AB56-147F31AABF8F}" type="sibTrans" cxnId="{78F1355A-8B56-4FD2-BEA7-105250237931}">
      <dgm:prSet/>
      <dgm:spPr/>
      <dgm:t>
        <a:bodyPr/>
        <a:lstStyle/>
        <a:p>
          <a:endParaRPr lang="en-US"/>
        </a:p>
      </dgm:t>
    </dgm:pt>
    <dgm:pt modelId="{2095C0E5-AD75-4035-913B-2F2A7E2E5EF7}">
      <dgm:prSet phldrT="[Text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th-TH" sz="2100" b="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ค่าห้องและค่าอาหาร และค่าอวัยวะเทียมและอุปกรณ์         ในการบำบัดรักษาโรค </a:t>
          </a:r>
          <a:r>
            <a:rPr lang="th-TH" sz="2100" b="1" u="sng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j-cs"/>
            </a:rPr>
            <a:t>ใช้อัตราเดิม</a:t>
          </a:r>
          <a:endParaRPr lang="en-US" sz="2100" b="1" u="sng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FF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Angsana New" pitchFamily="18" charset="-34"/>
            <a:cs typeface="+mj-cs"/>
          </a:endParaRPr>
        </a:p>
      </dgm:t>
    </dgm:pt>
    <dgm:pt modelId="{9A723B68-DAE8-4F6B-A294-B3D2978A380B}" type="parTrans" cxnId="{CAFE22BB-4296-4A91-B119-2F8075EF71F2}">
      <dgm:prSet/>
      <dgm:spPr/>
      <dgm:t>
        <a:bodyPr/>
        <a:lstStyle/>
        <a:p>
          <a:endParaRPr lang="en-US"/>
        </a:p>
      </dgm:t>
    </dgm:pt>
    <dgm:pt modelId="{DE1CB5B8-1032-4EF6-B0C6-BDFE7187394F}" type="sibTrans" cxnId="{CAFE22BB-4296-4A91-B119-2F8075EF71F2}">
      <dgm:prSet/>
      <dgm:spPr/>
      <dgm:t>
        <a:bodyPr/>
        <a:lstStyle/>
        <a:p>
          <a:endParaRPr lang="en-US"/>
        </a:p>
      </dgm:t>
    </dgm:pt>
    <dgm:pt modelId="{C5888AFB-C0BD-4ECB-9DC9-5A92895B40C7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th-TH" b="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ค่าห้องและค่าอาหาร และค่าอวัยวะเทียมและอุปกรณ์        ในการบำบัดรักษาโรค </a:t>
          </a:r>
          <a:r>
            <a:rPr lang="th-TH" b="1" u="sng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j-cs"/>
            </a:rPr>
            <a:t>ใช้อัตราใหม่</a:t>
          </a:r>
          <a:endParaRPr lang="en-US" b="1" u="sng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+mj-cs"/>
          </a:endParaRPr>
        </a:p>
      </dgm:t>
    </dgm:pt>
    <dgm:pt modelId="{908FBF5F-775A-4755-87AA-E48B5B588D2D}" type="parTrans" cxnId="{8DAE7133-0554-459C-AD82-5E54976FB88C}">
      <dgm:prSet/>
      <dgm:spPr/>
      <dgm:t>
        <a:bodyPr/>
        <a:lstStyle/>
        <a:p>
          <a:endParaRPr lang="en-US"/>
        </a:p>
      </dgm:t>
    </dgm:pt>
    <dgm:pt modelId="{077116ED-7ECB-491B-9591-99939CF4BAE6}" type="sibTrans" cxnId="{8DAE7133-0554-459C-AD82-5E54976FB88C}">
      <dgm:prSet/>
      <dgm:spPr/>
      <dgm:t>
        <a:bodyPr/>
        <a:lstStyle/>
        <a:p>
          <a:endParaRPr lang="en-US"/>
        </a:p>
      </dgm:t>
    </dgm:pt>
    <dgm:pt modelId="{D659A592-AA8E-40B0-809C-1FE10926F2EC}" type="pres">
      <dgm:prSet presAssocID="{5D923019-C153-41FD-8B41-270964A1947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AE05D8-8EE7-405F-ADC4-972BFB07D47B}" type="pres">
      <dgm:prSet presAssocID="{4A19A31F-574D-4669-8FB0-3D3C7179BDDF}" presName="upArrow" presStyleLbl="node1" presStyleIdx="0" presStyleCnt="2"/>
      <dgm:spPr>
        <a:solidFill>
          <a:srgbClr val="FF0000"/>
        </a:solidFill>
      </dgm:spPr>
    </dgm:pt>
    <dgm:pt modelId="{E2D8FABB-E282-4FB9-A8F2-1BB5168BEF25}" type="pres">
      <dgm:prSet presAssocID="{4A19A31F-574D-4669-8FB0-3D3C7179BDDF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F658D2-BB7C-41AE-854F-49FF32A4E0A1}" type="pres">
      <dgm:prSet presAssocID="{A69F6903-54AB-49D8-8B28-670C79328CD8}" presName="downArrow" presStyleLbl="node1" presStyleIdx="1" presStyleCnt="2"/>
      <dgm:spPr>
        <a:solidFill>
          <a:srgbClr val="336600"/>
        </a:solidFill>
      </dgm:spPr>
    </dgm:pt>
    <dgm:pt modelId="{16FC846C-B10A-41E5-9700-B52A5520242E}" type="pres">
      <dgm:prSet presAssocID="{A69F6903-54AB-49D8-8B28-670C79328CD8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59EBAF-4F5A-48D2-9CBC-F5C0D54D445A}" type="presOf" srcId="{A69F6903-54AB-49D8-8B28-670C79328CD8}" destId="{16FC846C-B10A-41E5-9700-B52A5520242E}" srcOrd="0" destOrd="0" presId="urn:microsoft.com/office/officeart/2005/8/layout/arrow4"/>
    <dgm:cxn modelId="{DA908EA6-B6E5-4E24-BAA9-3A2691B69E9B}" type="presOf" srcId="{2095C0E5-AD75-4035-913B-2F2A7E2E5EF7}" destId="{E2D8FABB-E282-4FB9-A8F2-1BB5168BEF25}" srcOrd="0" destOrd="2" presId="urn:microsoft.com/office/officeart/2005/8/layout/arrow4"/>
    <dgm:cxn modelId="{7BFBEE77-2FB2-4E20-B072-94DC96E89205}" type="presOf" srcId="{5F9BC2ED-0B7F-466C-A26B-2178E3F91162}" destId="{16FC846C-B10A-41E5-9700-B52A5520242E}" srcOrd="0" destOrd="1" presId="urn:microsoft.com/office/officeart/2005/8/layout/arrow4"/>
    <dgm:cxn modelId="{4F2CBA6F-5802-4B10-877A-78AE1648789A}" type="presOf" srcId="{5D923019-C153-41FD-8B41-270964A19473}" destId="{D659A592-AA8E-40B0-809C-1FE10926F2EC}" srcOrd="0" destOrd="0" presId="urn:microsoft.com/office/officeart/2005/8/layout/arrow4"/>
    <dgm:cxn modelId="{53DB2051-A035-40A4-BE43-8B5A7A6B763B}" type="presOf" srcId="{C77A7A99-E483-46F6-90EA-A5363608A968}" destId="{E2D8FABB-E282-4FB9-A8F2-1BB5168BEF25}" srcOrd="0" destOrd="1" presId="urn:microsoft.com/office/officeart/2005/8/layout/arrow4"/>
    <dgm:cxn modelId="{598FB633-5F3D-4098-BE64-00DD41859451}" srcId="{5D923019-C153-41FD-8B41-270964A19473}" destId="{A69F6903-54AB-49D8-8B28-670C79328CD8}" srcOrd="1" destOrd="0" parTransId="{053C6BEE-20D5-4A86-A61C-52C6344732DE}" sibTransId="{54436316-CF68-4C17-A2E5-E74DE214CE35}"/>
    <dgm:cxn modelId="{F23F1953-FD6B-4ABE-9639-5C40E0C49ACA}" type="presOf" srcId="{4A19A31F-574D-4669-8FB0-3D3C7179BDDF}" destId="{E2D8FABB-E282-4FB9-A8F2-1BB5168BEF25}" srcOrd="0" destOrd="0" presId="urn:microsoft.com/office/officeart/2005/8/layout/arrow4"/>
    <dgm:cxn modelId="{78F1355A-8B56-4FD2-BEA7-105250237931}" srcId="{A69F6903-54AB-49D8-8B28-670C79328CD8}" destId="{5F9BC2ED-0B7F-466C-A26B-2178E3F91162}" srcOrd="0" destOrd="0" parTransId="{136F668E-C7F5-4AC0-A7AF-EC10BD603FC3}" sibTransId="{ACC19CBA-CFFC-4810-AB56-147F31AABF8F}"/>
    <dgm:cxn modelId="{37A68A28-B5C6-4FC8-8C4E-3A18494CD918}" srcId="{5D923019-C153-41FD-8B41-270964A19473}" destId="{4A19A31F-574D-4669-8FB0-3D3C7179BDDF}" srcOrd="0" destOrd="0" parTransId="{41C7C3F4-CE22-41CC-8163-1922ED8A9B51}" sibTransId="{DC7A11D8-4B99-47A6-9D53-697426ACDC3E}"/>
    <dgm:cxn modelId="{AC155B04-0C25-4CCF-A436-53F1E91C62EE}" type="presOf" srcId="{C5888AFB-C0BD-4ECB-9DC9-5A92895B40C7}" destId="{16FC846C-B10A-41E5-9700-B52A5520242E}" srcOrd="0" destOrd="2" presId="urn:microsoft.com/office/officeart/2005/8/layout/arrow4"/>
    <dgm:cxn modelId="{CAFE22BB-4296-4A91-B119-2F8075EF71F2}" srcId="{4A19A31F-574D-4669-8FB0-3D3C7179BDDF}" destId="{2095C0E5-AD75-4035-913B-2F2A7E2E5EF7}" srcOrd="1" destOrd="0" parTransId="{9A723B68-DAE8-4F6B-A294-B3D2978A380B}" sibTransId="{DE1CB5B8-1032-4EF6-B0C6-BDFE7187394F}"/>
    <dgm:cxn modelId="{8DAE7133-0554-459C-AD82-5E54976FB88C}" srcId="{A69F6903-54AB-49D8-8B28-670C79328CD8}" destId="{C5888AFB-C0BD-4ECB-9DC9-5A92895B40C7}" srcOrd="1" destOrd="0" parTransId="{908FBF5F-775A-4755-87AA-E48B5B588D2D}" sibTransId="{077116ED-7ECB-491B-9591-99939CF4BAE6}"/>
    <dgm:cxn modelId="{050B33E0-0D9C-41B0-ACBB-806C0C760CA3}" srcId="{4A19A31F-574D-4669-8FB0-3D3C7179BDDF}" destId="{C77A7A99-E483-46F6-90EA-A5363608A968}" srcOrd="0" destOrd="0" parTransId="{A9BA820A-D57E-4E53-88DB-73593BAFDBC7}" sibTransId="{1ACD6240-4482-427C-A5B1-172B05552389}"/>
    <dgm:cxn modelId="{CD51258F-534E-4266-B0AB-C88633B6846F}" type="presParOf" srcId="{D659A592-AA8E-40B0-809C-1FE10926F2EC}" destId="{70AE05D8-8EE7-405F-ADC4-972BFB07D47B}" srcOrd="0" destOrd="0" presId="urn:microsoft.com/office/officeart/2005/8/layout/arrow4"/>
    <dgm:cxn modelId="{B5797285-3A76-4EF2-971F-4D4571570058}" type="presParOf" srcId="{D659A592-AA8E-40B0-809C-1FE10926F2EC}" destId="{E2D8FABB-E282-4FB9-A8F2-1BB5168BEF25}" srcOrd="1" destOrd="0" presId="urn:microsoft.com/office/officeart/2005/8/layout/arrow4"/>
    <dgm:cxn modelId="{5B951FB7-E2A1-46B8-8937-90243AC60CD7}" type="presParOf" srcId="{D659A592-AA8E-40B0-809C-1FE10926F2EC}" destId="{73F658D2-BB7C-41AE-854F-49FF32A4E0A1}" srcOrd="2" destOrd="0" presId="urn:microsoft.com/office/officeart/2005/8/layout/arrow4"/>
    <dgm:cxn modelId="{260FB8FA-850A-4D22-BE7F-273E5D8CA02D}" type="presParOf" srcId="{D659A592-AA8E-40B0-809C-1FE10926F2EC}" destId="{16FC846C-B10A-41E5-9700-B52A5520242E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05BAC59E-7AF9-472C-8430-0095528F9B19}" type="doc">
      <dgm:prSet loTypeId="urn:microsoft.com/office/officeart/2005/8/layout/h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F834D7BC-C39A-4A07-9702-30BBDD2973F3}">
      <dgm:prSet phldrT="[ข้อความ]"/>
      <dgm:spPr>
        <a:solidFill>
          <a:srgbClr val="00B050"/>
        </a:solidFill>
      </dgm:spPr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เฉพาะผู้มีสิทธิ</a:t>
          </a:r>
          <a:endParaRPr lang="th-TH" b="1" dirty="0">
            <a:solidFill>
              <a:schemeClr val="tx1"/>
            </a:solidFill>
          </a:endParaRPr>
        </a:p>
      </dgm:t>
    </dgm:pt>
    <dgm:pt modelId="{D0662EA9-04F3-4C9A-B57A-9649D97E2EA2}" type="parTrans" cxnId="{3BC25732-71A3-4EEF-84A5-27F78DB3CA89}">
      <dgm:prSet/>
      <dgm:spPr/>
      <dgm:t>
        <a:bodyPr/>
        <a:lstStyle/>
        <a:p>
          <a:endParaRPr lang="th-TH" b="1"/>
        </a:p>
      </dgm:t>
    </dgm:pt>
    <dgm:pt modelId="{A918B7C8-092B-4E31-828C-31954D91908E}" type="sibTrans" cxnId="{3BC25732-71A3-4EEF-84A5-27F78DB3CA89}">
      <dgm:prSet/>
      <dgm:spPr/>
      <dgm:t>
        <a:bodyPr/>
        <a:lstStyle/>
        <a:p>
          <a:endParaRPr lang="th-TH" b="1"/>
        </a:p>
      </dgm:t>
    </dgm:pt>
    <dgm:pt modelId="{C90213F4-601E-4139-A1F3-28CDEDD925AD}">
      <dgm:prSet phldrT="[ข้อความ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b="1" cap="none" spc="0" dirty="0" smtClean="0">
              <a:ln w="1905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ข้าราชการ</a:t>
          </a:r>
          <a:endParaRPr lang="th-TH" b="1" cap="none" spc="0" dirty="0">
            <a:ln w="1905"/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36F1D36-D41D-4272-9794-E73DA3799B21}" type="parTrans" cxnId="{737F04D8-B726-4DE0-AC99-2AE49CCFAFC9}">
      <dgm:prSet/>
      <dgm:spPr/>
      <dgm:t>
        <a:bodyPr/>
        <a:lstStyle/>
        <a:p>
          <a:endParaRPr lang="th-TH" b="1"/>
        </a:p>
      </dgm:t>
    </dgm:pt>
    <dgm:pt modelId="{7B7C9B17-4582-4633-9AC3-4AC7A726313C}" type="sibTrans" cxnId="{737F04D8-B726-4DE0-AC99-2AE49CCFAFC9}">
      <dgm:prSet/>
      <dgm:spPr/>
      <dgm:t>
        <a:bodyPr/>
        <a:lstStyle/>
        <a:p>
          <a:endParaRPr lang="th-TH" b="1"/>
        </a:p>
      </dgm:t>
    </dgm:pt>
    <dgm:pt modelId="{0595AF52-9284-4195-B669-9D827D27AF2C}">
      <dgm:prSet phldrT="[ข้อความ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b="1" cap="none" spc="0" dirty="0" smtClean="0">
              <a:ln w="1905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ลูกจ้างประจำ</a:t>
          </a:r>
          <a:endParaRPr lang="th-TH" b="1" cap="none" spc="0" dirty="0">
            <a:ln w="1905"/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EACDADE-6677-4423-8CDF-7EF7273A36CF}" type="parTrans" cxnId="{F6DBE59C-047E-4D73-B0CC-76A623BF71E1}">
      <dgm:prSet/>
      <dgm:spPr/>
      <dgm:t>
        <a:bodyPr/>
        <a:lstStyle/>
        <a:p>
          <a:endParaRPr lang="th-TH" b="1"/>
        </a:p>
      </dgm:t>
    </dgm:pt>
    <dgm:pt modelId="{6BB3A374-DF51-498A-9967-4BF7E001560A}" type="sibTrans" cxnId="{F6DBE59C-047E-4D73-B0CC-76A623BF71E1}">
      <dgm:prSet/>
      <dgm:spPr/>
      <dgm:t>
        <a:bodyPr/>
        <a:lstStyle/>
        <a:p>
          <a:endParaRPr lang="th-TH" b="1"/>
        </a:p>
      </dgm:t>
    </dgm:pt>
    <dgm:pt modelId="{295AA87D-230B-4B60-9136-147ACCD96E25}">
      <dgm:prSet phldrT="[ข้อความ]"/>
      <dgm:spPr>
        <a:solidFill>
          <a:srgbClr val="FF6600"/>
        </a:solidFill>
      </dgm:spPr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อายุต่ำกว่า 35 ปี</a:t>
          </a:r>
          <a:endParaRPr lang="th-TH" b="1" dirty="0">
            <a:solidFill>
              <a:schemeClr val="tx1"/>
            </a:solidFill>
          </a:endParaRPr>
        </a:p>
      </dgm:t>
    </dgm:pt>
    <dgm:pt modelId="{A589754F-4DA1-4E6D-A1C5-9EDA7FF2B9F4}" type="parTrans" cxnId="{84C009E0-6497-4133-AFC2-680D354D1AED}">
      <dgm:prSet/>
      <dgm:spPr/>
      <dgm:t>
        <a:bodyPr/>
        <a:lstStyle/>
        <a:p>
          <a:endParaRPr lang="th-TH" b="1"/>
        </a:p>
      </dgm:t>
    </dgm:pt>
    <dgm:pt modelId="{6023C7F5-6A57-4DDC-B26D-366B3A0A1286}" type="sibTrans" cxnId="{84C009E0-6497-4133-AFC2-680D354D1AED}">
      <dgm:prSet/>
      <dgm:spPr/>
      <dgm:t>
        <a:bodyPr/>
        <a:lstStyle/>
        <a:p>
          <a:endParaRPr lang="th-TH" b="1"/>
        </a:p>
      </dgm:t>
    </dgm:pt>
    <dgm:pt modelId="{A2D047CC-D982-4D86-B2AB-5B96D64C553D}">
      <dgm:prSet phldrT="[ข้อความ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th-TH" sz="1900" b="1" cap="none" spc="0" dirty="0" smtClean="0">
              <a:ln w="1905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ตรวจได้ </a:t>
          </a:r>
          <a:r>
            <a:rPr lang="th-TH" sz="2800" b="1" cap="none" spc="0" dirty="0" smtClean="0">
              <a:ln w="1905"/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7</a:t>
          </a:r>
          <a:r>
            <a:rPr lang="th-TH" sz="1900" b="1" cap="none" spc="0" dirty="0" smtClean="0">
              <a:ln w="1905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รายการ</a:t>
          </a:r>
          <a:endParaRPr lang="th-TH" sz="1900" b="1" cap="none" spc="0" dirty="0">
            <a:ln w="1905"/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09136F7-88B9-40EC-9ECF-806AEBD089DA}" type="parTrans" cxnId="{CF1A505B-4BE7-43AE-9EBD-7DF7C08D8793}">
      <dgm:prSet/>
      <dgm:spPr/>
      <dgm:t>
        <a:bodyPr/>
        <a:lstStyle/>
        <a:p>
          <a:endParaRPr lang="th-TH" b="1"/>
        </a:p>
      </dgm:t>
    </dgm:pt>
    <dgm:pt modelId="{A92A0604-5CB5-4DBC-8100-3C6628E2067C}" type="sibTrans" cxnId="{CF1A505B-4BE7-43AE-9EBD-7DF7C08D8793}">
      <dgm:prSet/>
      <dgm:spPr/>
      <dgm:t>
        <a:bodyPr/>
        <a:lstStyle/>
        <a:p>
          <a:endParaRPr lang="th-TH" b="1"/>
        </a:p>
      </dgm:t>
    </dgm:pt>
    <dgm:pt modelId="{E137E487-956E-4532-86A0-89A21178E8BA}">
      <dgm:prSet phldrT="[ข้อความ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อายุมากกว่า 35 ปี</a:t>
          </a:r>
          <a:endParaRPr lang="th-TH" b="1" dirty="0">
            <a:solidFill>
              <a:schemeClr val="tx1"/>
            </a:solidFill>
          </a:endParaRPr>
        </a:p>
      </dgm:t>
    </dgm:pt>
    <dgm:pt modelId="{27CCC4EF-AB37-4321-B4A8-4C465E4796BA}" type="parTrans" cxnId="{A5925A7F-3DC2-41B6-AEE0-5E32065CB210}">
      <dgm:prSet/>
      <dgm:spPr/>
      <dgm:t>
        <a:bodyPr/>
        <a:lstStyle/>
        <a:p>
          <a:endParaRPr lang="th-TH" b="1"/>
        </a:p>
      </dgm:t>
    </dgm:pt>
    <dgm:pt modelId="{239F2E20-7615-4E6C-B3EA-72C2D52FF3CB}" type="sibTrans" cxnId="{A5925A7F-3DC2-41B6-AEE0-5E32065CB210}">
      <dgm:prSet/>
      <dgm:spPr/>
      <dgm:t>
        <a:bodyPr/>
        <a:lstStyle/>
        <a:p>
          <a:endParaRPr lang="th-TH" b="1"/>
        </a:p>
      </dgm:t>
    </dgm:pt>
    <dgm:pt modelId="{F3C85DE0-D119-4580-B80D-7F9EA3025BE0}">
      <dgm:prSet phldrT="[ข้อความ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algn="thaiDist"/>
          <a:r>
            <a:rPr lang="th-TH" sz="1800" b="1" cap="none" spc="0" dirty="0" smtClean="0">
              <a:ln w="1905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ตรวจได้ </a:t>
          </a:r>
          <a:r>
            <a:rPr lang="th-TH" sz="2400" b="1" cap="none" spc="0" dirty="0" smtClean="0">
              <a:ln w="1905"/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16</a:t>
          </a:r>
          <a:r>
            <a:rPr lang="th-TH" sz="1800" b="1" cap="none" spc="0" dirty="0" smtClean="0">
              <a:ln w="1905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รายการ</a:t>
          </a:r>
          <a:endParaRPr lang="th-TH" sz="1800" b="1" cap="none" spc="0" dirty="0">
            <a:ln w="1905"/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B661608-A04E-4472-8B51-BB60430CB536}" type="parTrans" cxnId="{F4336E4E-94A0-4661-9672-712D36E970FC}">
      <dgm:prSet/>
      <dgm:spPr/>
      <dgm:t>
        <a:bodyPr/>
        <a:lstStyle/>
        <a:p>
          <a:endParaRPr lang="th-TH" b="1"/>
        </a:p>
      </dgm:t>
    </dgm:pt>
    <dgm:pt modelId="{9E200410-A1B3-4DEB-B248-30B3D683A44C}" type="sibTrans" cxnId="{F4336E4E-94A0-4661-9672-712D36E970FC}">
      <dgm:prSet/>
      <dgm:spPr/>
      <dgm:t>
        <a:bodyPr/>
        <a:lstStyle/>
        <a:p>
          <a:endParaRPr lang="th-TH" b="1"/>
        </a:p>
      </dgm:t>
    </dgm:pt>
    <dgm:pt modelId="{43B0E468-AFE2-4E24-BCEC-B709EFB13584}">
      <dgm:prSet phldrT="[ข้อความ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th-TH" b="1" dirty="0" smtClean="0">
              <a:solidFill>
                <a:schemeClr val="bg1"/>
              </a:solidFill>
            </a:rPr>
            <a:t>ปีละ 1 ครั้ง</a:t>
          </a:r>
          <a:endParaRPr lang="th-TH" b="1" dirty="0">
            <a:solidFill>
              <a:schemeClr val="bg1"/>
            </a:solidFill>
          </a:endParaRPr>
        </a:p>
      </dgm:t>
    </dgm:pt>
    <dgm:pt modelId="{5310AAFE-31B1-4A1A-9A9A-BA468BB197D3}" type="parTrans" cxnId="{EC3D5096-1479-4DB9-AB98-CDAC1E9519D2}">
      <dgm:prSet/>
      <dgm:spPr/>
      <dgm:t>
        <a:bodyPr/>
        <a:lstStyle/>
        <a:p>
          <a:endParaRPr lang="en-US"/>
        </a:p>
      </dgm:t>
    </dgm:pt>
    <dgm:pt modelId="{39D0D0B8-315B-4AA2-A620-F7EABA5EC3F9}" type="sibTrans" cxnId="{EC3D5096-1479-4DB9-AB98-CDAC1E9519D2}">
      <dgm:prSet/>
      <dgm:spPr/>
      <dgm:t>
        <a:bodyPr/>
        <a:lstStyle/>
        <a:p>
          <a:endParaRPr lang="en-US"/>
        </a:p>
      </dgm:t>
    </dgm:pt>
    <dgm:pt modelId="{0C66A2AE-3FB3-45F9-8170-45CF5BED81FC}">
      <dgm:prSet phldrT="[ข้อความ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b="1" cap="none" spc="0" dirty="0" smtClean="0">
              <a:ln w="1905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ผู้รับเบี้ยหวัดบำนาญ</a:t>
          </a:r>
          <a:endParaRPr lang="th-TH" b="1" cap="none" spc="0" dirty="0">
            <a:ln w="1905"/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E749870-2C2F-4D33-8F93-4FC2B9DA104A}" type="parTrans" cxnId="{7BAED400-2B64-4E74-87E0-601CF6BFF382}">
      <dgm:prSet/>
      <dgm:spPr/>
      <dgm:t>
        <a:bodyPr/>
        <a:lstStyle/>
        <a:p>
          <a:endParaRPr lang="en-US"/>
        </a:p>
      </dgm:t>
    </dgm:pt>
    <dgm:pt modelId="{97FDD450-A0F3-4A96-9C63-446D96695DF0}" type="sibTrans" cxnId="{7BAED400-2B64-4E74-87E0-601CF6BFF382}">
      <dgm:prSet/>
      <dgm:spPr/>
      <dgm:t>
        <a:bodyPr/>
        <a:lstStyle/>
        <a:p>
          <a:endParaRPr lang="en-US"/>
        </a:p>
      </dgm:t>
    </dgm:pt>
    <dgm:pt modelId="{A9859CCD-E53A-44B5-BFBC-4E6E14C6C217}">
      <dgm:prSet phldrT="[ข้อความ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th-TH" sz="2000" b="1" cap="none" spc="0" dirty="0" smtClean="0">
              <a:ln w="1905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ตามปีงบประมาณ</a:t>
          </a:r>
          <a:endParaRPr lang="en-US" sz="2000" b="1" cap="none" spc="0" dirty="0" smtClean="0">
            <a:ln w="1905"/>
            <a:effectLst>
              <a:glow rad="63500">
                <a:schemeClr val="accent6">
                  <a:satMod val="175000"/>
                  <a:alpha val="40000"/>
                </a:schemeClr>
              </a:glow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F036834-DF4B-44DD-87E8-21470BBAC135}" type="parTrans" cxnId="{BE27876A-14F9-4B6A-8173-60BCB0C9F674}">
      <dgm:prSet/>
      <dgm:spPr/>
      <dgm:t>
        <a:bodyPr/>
        <a:lstStyle/>
        <a:p>
          <a:endParaRPr lang="en-US"/>
        </a:p>
      </dgm:t>
    </dgm:pt>
    <dgm:pt modelId="{B35FA202-FA16-4DE6-9FEB-AEA01CE6EFDE}" type="sibTrans" cxnId="{BE27876A-14F9-4B6A-8173-60BCB0C9F674}">
      <dgm:prSet/>
      <dgm:spPr/>
      <dgm:t>
        <a:bodyPr/>
        <a:lstStyle/>
        <a:p>
          <a:endParaRPr lang="en-US"/>
        </a:p>
      </dgm:t>
    </dgm:pt>
    <dgm:pt modelId="{87570842-1E27-4B06-B72D-B9D3E42BA5E2}" type="pres">
      <dgm:prSet presAssocID="{05BAC59E-7AF9-472C-8430-0095528F9B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2FF627-5101-453A-9F1A-46CD210B2311}" type="pres">
      <dgm:prSet presAssocID="{05BAC59E-7AF9-472C-8430-0095528F9B19}" presName="tSp" presStyleCnt="0"/>
      <dgm:spPr/>
      <dgm:t>
        <a:bodyPr/>
        <a:lstStyle/>
        <a:p>
          <a:endParaRPr lang="en-US"/>
        </a:p>
      </dgm:t>
    </dgm:pt>
    <dgm:pt modelId="{154A7B09-AD34-4040-9460-38F4DBC4D65C}" type="pres">
      <dgm:prSet presAssocID="{05BAC59E-7AF9-472C-8430-0095528F9B19}" presName="bSp" presStyleCnt="0"/>
      <dgm:spPr/>
      <dgm:t>
        <a:bodyPr/>
        <a:lstStyle/>
        <a:p>
          <a:endParaRPr lang="en-US"/>
        </a:p>
      </dgm:t>
    </dgm:pt>
    <dgm:pt modelId="{37522705-213F-4490-A96E-AE0A1F777782}" type="pres">
      <dgm:prSet presAssocID="{05BAC59E-7AF9-472C-8430-0095528F9B19}" presName="process" presStyleCnt="0"/>
      <dgm:spPr/>
      <dgm:t>
        <a:bodyPr/>
        <a:lstStyle/>
        <a:p>
          <a:endParaRPr lang="en-US"/>
        </a:p>
      </dgm:t>
    </dgm:pt>
    <dgm:pt modelId="{88DE39D1-E256-49D1-9B82-96BAE1FC6DD6}" type="pres">
      <dgm:prSet presAssocID="{F834D7BC-C39A-4A07-9702-30BBDD2973F3}" presName="composite1" presStyleCnt="0"/>
      <dgm:spPr/>
      <dgm:t>
        <a:bodyPr/>
        <a:lstStyle/>
        <a:p>
          <a:endParaRPr lang="en-US"/>
        </a:p>
      </dgm:t>
    </dgm:pt>
    <dgm:pt modelId="{1128A343-DD13-45E7-A306-9C524BEDC549}" type="pres">
      <dgm:prSet presAssocID="{F834D7BC-C39A-4A07-9702-30BBDD2973F3}" presName="dummyNode1" presStyleLbl="node1" presStyleIdx="0" presStyleCnt="4"/>
      <dgm:spPr/>
      <dgm:t>
        <a:bodyPr/>
        <a:lstStyle/>
        <a:p>
          <a:endParaRPr lang="en-US"/>
        </a:p>
      </dgm:t>
    </dgm:pt>
    <dgm:pt modelId="{B4A910D5-D330-4BA7-9F61-8B62A4A75E0E}" type="pres">
      <dgm:prSet presAssocID="{F834D7BC-C39A-4A07-9702-30BBDD2973F3}" presName="childNode1" presStyleLbl="bgAcc1" presStyleIdx="0" presStyleCnt="4" custScaleY="154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5CEED-9092-4E50-A961-347947CC9B62}" type="pres">
      <dgm:prSet presAssocID="{F834D7BC-C39A-4A07-9702-30BBDD2973F3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FB444-FF72-41B6-AB5C-0783FEB54C0E}" type="pres">
      <dgm:prSet presAssocID="{F834D7BC-C39A-4A07-9702-30BBDD2973F3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DCFF4-7759-46CD-BB7D-6D75DDAA99FD}" type="pres">
      <dgm:prSet presAssocID="{F834D7BC-C39A-4A07-9702-30BBDD2973F3}" presName="connSite1" presStyleCnt="0"/>
      <dgm:spPr/>
      <dgm:t>
        <a:bodyPr/>
        <a:lstStyle/>
        <a:p>
          <a:endParaRPr lang="en-US"/>
        </a:p>
      </dgm:t>
    </dgm:pt>
    <dgm:pt modelId="{777EA20F-F7FD-4D94-9690-F26E1CDB8D4B}" type="pres">
      <dgm:prSet presAssocID="{A918B7C8-092B-4E31-828C-31954D91908E}" presName="Name9" presStyleLbl="sibTrans2D1" presStyleIdx="0" presStyleCnt="3"/>
      <dgm:spPr/>
      <dgm:t>
        <a:bodyPr/>
        <a:lstStyle/>
        <a:p>
          <a:endParaRPr lang="en-US"/>
        </a:p>
      </dgm:t>
    </dgm:pt>
    <dgm:pt modelId="{4E6A2F40-CA36-4EC7-B9AD-B5C1F8BA6DCF}" type="pres">
      <dgm:prSet presAssocID="{295AA87D-230B-4B60-9136-147ACCD96E25}" presName="composite2" presStyleCnt="0"/>
      <dgm:spPr/>
      <dgm:t>
        <a:bodyPr/>
        <a:lstStyle/>
        <a:p>
          <a:endParaRPr lang="en-US"/>
        </a:p>
      </dgm:t>
    </dgm:pt>
    <dgm:pt modelId="{CE55C733-BA4D-451A-B0B6-79CE8E08F258}" type="pres">
      <dgm:prSet presAssocID="{295AA87D-230B-4B60-9136-147ACCD96E25}" presName="dummyNode2" presStyleLbl="node1" presStyleIdx="0" presStyleCnt="4"/>
      <dgm:spPr/>
      <dgm:t>
        <a:bodyPr/>
        <a:lstStyle/>
        <a:p>
          <a:endParaRPr lang="en-US"/>
        </a:p>
      </dgm:t>
    </dgm:pt>
    <dgm:pt modelId="{5999BFA0-3275-45B8-88DD-172F96144207}" type="pres">
      <dgm:prSet presAssocID="{295AA87D-230B-4B60-9136-147ACCD96E25}" presName="childNode2" presStyleLbl="bgAcc1" presStyleIdx="1" presStyleCnt="4" custScaleY="15467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6733D94-02C4-4AD0-BAC9-BBC2097770F2}" type="pres">
      <dgm:prSet presAssocID="{295AA87D-230B-4B60-9136-147ACCD96E25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B3B94CB-786E-41E0-B974-6C22550EDA72}" type="pres">
      <dgm:prSet presAssocID="{295AA87D-230B-4B60-9136-147ACCD96E25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A77B58C-8456-4D77-9222-9D416CFF176E}" type="pres">
      <dgm:prSet presAssocID="{295AA87D-230B-4B60-9136-147ACCD96E25}" presName="connSite2" presStyleCnt="0"/>
      <dgm:spPr/>
      <dgm:t>
        <a:bodyPr/>
        <a:lstStyle/>
        <a:p>
          <a:endParaRPr lang="en-US"/>
        </a:p>
      </dgm:t>
    </dgm:pt>
    <dgm:pt modelId="{D7431FBF-E384-4D0B-8C49-9BC995E14C5F}" type="pres">
      <dgm:prSet presAssocID="{6023C7F5-6A57-4DDC-B26D-366B3A0A1286}" presName="Name18" presStyleLbl="sibTrans2D1" presStyleIdx="1" presStyleCnt="3"/>
      <dgm:spPr/>
      <dgm:t>
        <a:bodyPr/>
        <a:lstStyle/>
        <a:p>
          <a:endParaRPr lang="en-US"/>
        </a:p>
      </dgm:t>
    </dgm:pt>
    <dgm:pt modelId="{14F2AEC2-11BB-4A1B-BA76-2ADA5755D93F}" type="pres">
      <dgm:prSet presAssocID="{E137E487-956E-4532-86A0-89A21178E8BA}" presName="composite1" presStyleCnt="0"/>
      <dgm:spPr/>
      <dgm:t>
        <a:bodyPr/>
        <a:lstStyle/>
        <a:p>
          <a:endParaRPr lang="en-US"/>
        </a:p>
      </dgm:t>
    </dgm:pt>
    <dgm:pt modelId="{53E6C487-201C-4DF9-A7EC-9C588C547D46}" type="pres">
      <dgm:prSet presAssocID="{E137E487-956E-4532-86A0-89A21178E8BA}" presName="dummyNode1" presStyleLbl="node1" presStyleIdx="1" presStyleCnt="4"/>
      <dgm:spPr/>
      <dgm:t>
        <a:bodyPr/>
        <a:lstStyle/>
        <a:p>
          <a:endParaRPr lang="en-US"/>
        </a:p>
      </dgm:t>
    </dgm:pt>
    <dgm:pt modelId="{D5D8208C-5538-4E4A-B501-EF1730564DC9}" type="pres">
      <dgm:prSet presAssocID="{E137E487-956E-4532-86A0-89A21178E8BA}" presName="childNode1" presStyleLbl="bgAcc1" presStyleIdx="2" presStyleCnt="4" custScaleY="15467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617A07E-9423-4DD2-B2C3-172FE250008D}" type="pres">
      <dgm:prSet presAssocID="{E137E487-956E-4532-86A0-89A21178E8BA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07AF95D-05B0-4097-BCFF-3375744109C7}" type="pres">
      <dgm:prSet presAssocID="{E137E487-956E-4532-86A0-89A21178E8BA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CFE127A-51F5-46F1-9ECD-38C077F982E2}" type="pres">
      <dgm:prSet presAssocID="{E137E487-956E-4532-86A0-89A21178E8BA}" presName="connSite1" presStyleCnt="0"/>
      <dgm:spPr/>
      <dgm:t>
        <a:bodyPr/>
        <a:lstStyle/>
        <a:p>
          <a:endParaRPr lang="en-US"/>
        </a:p>
      </dgm:t>
    </dgm:pt>
    <dgm:pt modelId="{EECDF1BD-7DDF-4309-AA6F-59274FE847F5}" type="pres">
      <dgm:prSet presAssocID="{239F2E20-7615-4E6C-B3EA-72C2D52FF3CB}" presName="Name9" presStyleLbl="sibTrans2D1" presStyleIdx="2" presStyleCnt="3"/>
      <dgm:spPr/>
      <dgm:t>
        <a:bodyPr/>
        <a:lstStyle/>
        <a:p>
          <a:endParaRPr lang="en-US"/>
        </a:p>
      </dgm:t>
    </dgm:pt>
    <dgm:pt modelId="{E3947BD7-300C-4BE1-BBAF-3B1B7C366BD1}" type="pres">
      <dgm:prSet presAssocID="{43B0E468-AFE2-4E24-BCEC-B709EFB13584}" presName="composite2" presStyleCnt="0"/>
      <dgm:spPr/>
      <dgm:t>
        <a:bodyPr/>
        <a:lstStyle/>
        <a:p>
          <a:endParaRPr lang="en-US"/>
        </a:p>
      </dgm:t>
    </dgm:pt>
    <dgm:pt modelId="{CB7B508E-BF07-4C6C-A057-CB45988FF608}" type="pres">
      <dgm:prSet presAssocID="{43B0E468-AFE2-4E24-BCEC-B709EFB13584}" presName="dummyNode2" presStyleLbl="node1" presStyleIdx="2" presStyleCnt="4"/>
      <dgm:spPr/>
      <dgm:t>
        <a:bodyPr/>
        <a:lstStyle/>
        <a:p>
          <a:endParaRPr lang="en-US"/>
        </a:p>
      </dgm:t>
    </dgm:pt>
    <dgm:pt modelId="{0FE7788A-BF0C-4BBB-AC88-20E7212D5A45}" type="pres">
      <dgm:prSet presAssocID="{43B0E468-AFE2-4E24-BCEC-B709EFB13584}" presName="childNode2" presStyleLbl="bgAcc1" presStyleIdx="3" presStyleCnt="4" custScaleY="154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AC3A69-1293-4685-8B49-3A21C1C0716A}" type="pres">
      <dgm:prSet presAssocID="{43B0E468-AFE2-4E24-BCEC-B709EFB13584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C7236F-A358-4051-B788-DFDA6E54C7A1}" type="pres">
      <dgm:prSet presAssocID="{43B0E468-AFE2-4E24-BCEC-B709EFB13584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454B0-7FB7-4961-9CB2-5EE19EB4DA45}" type="pres">
      <dgm:prSet presAssocID="{43B0E468-AFE2-4E24-BCEC-B709EFB13584}" presName="connSite2" presStyleCnt="0"/>
      <dgm:spPr/>
      <dgm:t>
        <a:bodyPr/>
        <a:lstStyle/>
        <a:p>
          <a:endParaRPr lang="en-US"/>
        </a:p>
      </dgm:t>
    </dgm:pt>
  </dgm:ptLst>
  <dgm:cxnLst>
    <dgm:cxn modelId="{68D55FB2-8C8D-4BA2-AAD9-50F6269EA87E}" type="presOf" srcId="{295AA87D-230B-4B60-9136-147ACCD96E25}" destId="{5B3B94CB-786E-41E0-B974-6C22550EDA72}" srcOrd="0" destOrd="0" presId="urn:microsoft.com/office/officeart/2005/8/layout/hProcess4"/>
    <dgm:cxn modelId="{2DEF3815-C680-4510-B553-2C487DB256F0}" type="presOf" srcId="{A9859CCD-E53A-44B5-BFBC-4E6E14C6C217}" destId="{BAAC3A69-1293-4685-8B49-3A21C1C0716A}" srcOrd="1" destOrd="0" presId="urn:microsoft.com/office/officeart/2005/8/layout/hProcess4"/>
    <dgm:cxn modelId="{F6DBE59C-047E-4D73-B0CC-76A623BF71E1}" srcId="{F834D7BC-C39A-4A07-9702-30BBDD2973F3}" destId="{0595AF52-9284-4195-B669-9D827D27AF2C}" srcOrd="1" destOrd="0" parTransId="{8EACDADE-6677-4423-8CDF-7EF7273A36CF}" sibTransId="{6BB3A374-DF51-498A-9967-4BF7E001560A}"/>
    <dgm:cxn modelId="{E43A0BC2-FBD0-4E84-B7D7-966481AA672C}" type="presOf" srcId="{E137E487-956E-4532-86A0-89A21178E8BA}" destId="{907AF95D-05B0-4097-BCFF-3375744109C7}" srcOrd="0" destOrd="0" presId="urn:microsoft.com/office/officeart/2005/8/layout/hProcess4"/>
    <dgm:cxn modelId="{BE27876A-14F9-4B6A-8173-60BCB0C9F674}" srcId="{43B0E468-AFE2-4E24-BCEC-B709EFB13584}" destId="{A9859CCD-E53A-44B5-BFBC-4E6E14C6C217}" srcOrd="0" destOrd="0" parTransId="{CF036834-DF4B-44DD-87E8-21470BBAC135}" sibTransId="{B35FA202-FA16-4DE6-9FEB-AEA01CE6EFDE}"/>
    <dgm:cxn modelId="{C964847C-4722-455E-99D1-C27398F60CAF}" type="presOf" srcId="{0C66A2AE-3FB3-45F9-8170-45CF5BED81FC}" destId="{0545CEED-9092-4E50-A961-347947CC9B62}" srcOrd="1" destOrd="2" presId="urn:microsoft.com/office/officeart/2005/8/layout/hProcess4"/>
    <dgm:cxn modelId="{928BD6F4-332C-4F72-AC9F-2ED7892D3906}" type="presOf" srcId="{A2D047CC-D982-4D86-B2AB-5B96D64C553D}" destId="{F6733D94-02C4-4AD0-BAC9-BBC2097770F2}" srcOrd="1" destOrd="0" presId="urn:microsoft.com/office/officeart/2005/8/layout/hProcess4"/>
    <dgm:cxn modelId="{F4336E4E-94A0-4661-9672-712D36E970FC}" srcId="{E137E487-956E-4532-86A0-89A21178E8BA}" destId="{F3C85DE0-D119-4580-B80D-7F9EA3025BE0}" srcOrd="0" destOrd="0" parTransId="{DB661608-A04E-4472-8B51-BB60430CB536}" sibTransId="{9E200410-A1B3-4DEB-B248-30B3D683A44C}"/>
    <dgm:cxn modelId="{80600E50-1C4B-4071-BAA4-B46EED6F6810}" type="presOf" srcId="{A2D047CC-D982-4D86-B2AB-5B96D64C553D}" destId="{5999BFA0-3275-45B8-88DD-172F96144207}" srcOrd="0" destOrd="0" presId="urn:microsoft.com/office/officeart/2005/8/layout/hProcess4"/>
    <dgm:cxn modelId="{7BAED400-2B64-4E74-87E0-601CF6BFF382}" srcId="{F834D7BC-C39A-4A07-9702-30BBDD2973F3}" destId="{0C66A2AE-3FB3-45F9-8170-45CF5BED81FC}" srcOrd="2" destOrd="0" parTransId="{AE749870-2C2F-4D33-8F93-4FC2B9DA104A}" sibTransId="{97FDD450-A0F3-4A96-9C63-446D96695DF0}"/>
    <dgm:cxn modelId="{3AA213F9-BA6A-40E7-8575-B4F0E381086D}" type="presOf" srcId="{0C66A2AE-3FB3-45F9-8170-45CF5BED81FC}" destId="{B4A910D5-D330-4BA7-9F61-8B62A4A75E0E}" srcOrd="0" destOrd="2" presId="urn:microsoft.com/office/officeart/2005/8/layout/hProcess4"/>
    <dgm:cxn modelId="{A5925A7F-3DC2-41B6-AEE0-5E32065CB210}" srcId="{05BAC59E-7AF9-472C-8430-0095528F9B19}" destId="{E137E487-956E-4532-86A0-89A21178E8BA}" srcOrd="2" destOrd="0" parTransId="{27CCC4EF-AB37-4321-B4A8-4C465E4796BA}" sibTransId="{239F2E20-7615-4E6C-B3EA-72C2D52FF3CB}"/>
    <dgm:cxn modelId="{F45EF572-3AF8-4EAB-900C-99AB25C5B488}" type="presOf" srcId="{A9859CCD-E53A-44B5-BFBC-4E6E14C6C217}" destId="{0FE7788A-BF0C-4BBB-AC88-20E7212D5A45}" srcOrd="0" destOrd="0" presId="urn:microsoft.com/office/officeart/2005/8/layout/hProcess4"/>
    <dgm:cxn modelId="{BEFCB1E7-2D22-4367-BB99-70627EA015B6}" type="presOf" srcId="{C90213F4-601E-4139-A1F3-28CDEDD925AD}" destId="{0545CEED-9092-4E50-A961-347947CC9B62}" srcOrd="1" destOrd="0" presId="urn:microsoft.com/office/officeart/2005/8/layout/hProcess4"/>
    <dgm:cxn modelId="{D2DC056B-EB60-42EA-BE9B-C9FBBD10B36D}" type="presOf" srcId="{0595AF52-9284-4195-B669-9D827D27AF2C}" destId="{0545CEED-9092-4E50-A961-347947CC9B62}" srcOrd="1" destOrd="1" presId="urn:microsoft.com/office/officeart/2005/8/layout/hProcess4"/>
    <dgm:cxn modelId="{DCA17A45-1FA8-4CD1-B0E6-70255DCD8DD1}" type="presOf" srcId="{F3C85DE0-D119-4580-B80D-7F9EA3025BE0}" destId="{D5D8208C-5538-4E4A-B501-EF1730564DC9}" srcOrd="0" destOrd="0" presId="urn:microsoft.com/office/officeart/2005/8/layout/hProcess4"/>
    <dgm:cxn modelId="{EAF811AE-E262-407E-9CF7-CA860E570D08}" type="presOf" srcId="{239F2E20-7615-4E6C-B3EA-72C2D52FF3CB}" destId="{EECDF1BD-7DDF-4309-AA6F-59274FE847F5}" srcOrd="0" destOrd="0" presId="urn:microsoft.com/office/officeart/2005/8/layout/hProcess4"/>
    <dgm:cxn modelId="{84C009E0-6497-4133-AFC2-680D354D1AED}" srcId="{05BAC59E-7AF9-472C-8430-0095528F9B19}" destId="{295AA87D-230B-4B60-9136-147ACCD96E25}" srcOrd="1" destOrd="0" parTransId="{A589754F-4DA1-4E6D-A1C5-9EDA7FF2B9F4}" sibTransId="{6023C7F5-6A57-4DDC-B26D-366B3A0A1286}"/>
    <dgm:cxn modelId="{C7EC31AC-2C26-447B-8FB3-7B701C2C6B2C}" type="presOf" srcId="{F834D7BC-C39A-4A07-9702-30BBDD2973F3}" destId="{A6DFB444-FF72-41B6-AB5C-0783FEB54C0E}" srcOrd="0" destOrd="0" presId="urn:microsoft.com/office/officeart/2005/8/layout/hProcess4"/>
    <dgm:cxn modelId="{26B982DA-9B6F-469E-B497-CB6645253DC2}" type="presOf" srcId="{0595AF52-9284-4195-B669-9D827D27AF2C}" destId="{B4A910D5-D330-4BA7-9F61-8B62A4A75E0E}" srcOrd="0" destOrd="1" presId="urn:microsoft.com/office/officeart/2005/8/layout/hProcess4"/>
    <dgm:cxn modelId="{9C03C3D7-6DF3-4F22-9CBC-9415DF7254F2}" type="presOf" srcId="{43B0E468-AFE2-4E24-BCEC-B709EFB13584}" destId="{D7C7236F-A358-4051-B788-DFDA6E54C7A1}" srcOrd="0" destOrd="0" presId="urn:microsoft.com/office/officeart/2005/8/layout/hProcess4"/>
    <dgm:cxn modelId="{737F04D8-B726-4DE0-AC99-2AE49CCFAFC9}" srcId="{F834D7BC-C39A-4A07-9702-30BBDD2973F3}" destId="{C90213F4-601E-4139-A1F3-28CDEDD925AD}" srcOrd="0" destOrd="0" parTransId="{F36F1D36-D41D-4272-9794-E73DA3799B21}" sibTransId="{7B7C9B17-4582-4633-9AC3-4AC7A726313C}"/>
    <dgm:cxn modelId="{204FC662-D503-4043-BB1D-BBECAA57AE85}" type="presOf" srcId="{C90213F4-601E-4139-A1F3-28CDEDD925AD}" destId="{B4A910D5-D330-4BA7-9F61-8B62A4A75E0E}" srcOrd="0" destOrd="0" presId="urn:microsoft.com/office/officeart/2005/8/layout/hProcess4"/>
    <dgm:cxn modelId="{3BC25732-71A3-4EEF-84A5-27F78DB3CA89}" srcId="{05BAC59E-7AF9-472C-8430-0095528F9B19}" destId="{F834D7BC-C39A-4A07-9702-30BBDD2973F3}" srcOrd="0" destOrd="0" parTransId="{D0662EA9-04F3-4C9A-B57A-9649D97E2EA2}" sibTransId="{A918B7C8-092B-4E31-828C-31954D91908E}"/>
    <dgm:cxn modelId="{30010C1D-63DA-40E8-9AF6-9363C21CE35F}" type="presOf" srcId="{05BAC59E-7AF9-472C-8430-0095528F9B19}" destId="{87570842-1E27-4B06-B72D-B9D3E42BA5E2}" srcOrd="0" destOrd="0" presId="urn:microsoft.com/office/officeart/2005/8/layout/hProcess4"/>
    <dgm:cxn modelId="{1257554C-186E-4CE4-9382-2B800EC208B7}" type="presOf" srcId="{F3C85DE0-D119-4580-B80D-7F9EA3025BE0}" destId="{8617A07E-9423-4DD2-B2C3-172FE250008D}" srcOrd="1" destOrd="0" presId="urn:microsoft.com/office/officeart/2005/8/layout/hProcess4"/>
    <dgm:cxn modelId="{EC3D5096-1479-4DB9-AB98-CDAC1E9519D2}" srcId="{05BAC59E-7AF9-472C-8430-0095528F9B19}" destId="{43B0E468-AFE2-4E24-BCEC-B709EFB13584}" srcOrd="3" destOrd="0" parTransId="{5310AAFE-31B1-4A1A-9A9A-BA468BB197D3}" sibTransId="{39D0D0B8-315B-4AA2-A620-F7EABA5EC3F9}"/>
    <dgm:cxn modelId="{CF1A505B-4BE7-43AE-9EBD-7DF7C08D8793}" srcId="{295AA87D-230B-4B60-9136-147ACCD96E25}" destId="{A2D047CC-D982-4D86-B2AB-5B96D64C553D}" srcOrd="0" destOrd="0" parTransId="{109136F7-88B9-40EC-9ECF-806AEBD089DA}" sibTransId="{A92A0604-5CB5-4DBC-8100-3C6628E2067C}"/>
    <dgm:cxn modelId="{28F4E55B-7693-47EB-B6C6-6DA17B5D9C92}" type="presOf" srcId="{6023C7F5-6A57-4DDC-B26D-366B3A0A1286}" destId="{D7431FBF-E384-4D0B-8C49-9BC995E14C5F}" srcOrd="0" destOrd="0" presId="urn:microsoft.com/office/officeart/2005/8/layout/hProcess4"/>
    <dgm:cxn modelId="{A2EBAE17-449B-49F4-B6ED-B33A0E1DA641}" type="presOf" srcId="{A918B7C8-092B-4E31-828C-31954D91908E}" destId="{777EA20F-F7FD-4D94-9690-F26E1CDB8D4B}" srcOrd="0" destOrd="0" presId="urn:microsoft.com/office/officeart/2005/8/layout/hProcess4"/>
    <dgm:cxn modelId="{F1DE70E0-CDD2-4966-B875-AEA24E901414}" type="presParOf" srcId="{87570842-1E27-4B06-B72D-B9D3E42BA5E2}" destId="{442FF627-5101-453A-9F1A-46CD210B2311}" srcOrd="0" destOrd="0" presId="urn:microsoft.com/office/officeart/2005/8/layout/hProcess4"/>
    <dgm:cxn modelId="{31CE4272-C99A-4649-B6A5-49D4EB2F3B8A}" type="presParOf" srcId="{87570842-1E27-4B06-B72D-B9D3E42BA5E2}" destId="{154A7B09-AD34-4040-9460-38F4DBC4D65C}" srcOrd="1" destOrd="0" presId="urn:microsoft.com/office/officeart/2005/8/layout/hProcess4"/>
    <dgm:cxn modelId="{B97CA3FF-4D5E-4013-B35C-837736DD9708}" type="presParOf" srcId="{87570842-1E27-4B06-B72D-B9D3E42BA5E2}" destId="{37522705-213F-4490-A96E-AE0A1F777782}" srcOrd="2" destOrd="0" presId="urn:microsoft.com/office/officeart/2005/8/layout/hProcess4"/>
    <dgm:cxn modelId="{7D32FEA6-2F85-4672-BAFD-7CA664B0915E}" type="presParOf" srcId="{37522705-213F-4490-A96E-AE0A1F777782}" destId="{88DE39D1-E256-49D1-9B82-96BAE1FC6DD6}" srcOrd="0" destOrd="0" presId="urn:microsoft.com/office/officeart/2005/8/layout/hProcess4"/>
    <dgm:cxn modelId="{8841F499-515A-4717-9167-110B569A6947}" type="presParOf" srcId="{88DE39D1-E256-49D1-9B82-96BAE1FC6DD6}" destId="{1128A343-DD13-45E7-A306-9C524BEDC549}" srcOrd="0" destOrd="0" presId="urn:microsoft.com/office/officeart/2005/8/layout/hProcess4"/>
    <dgm:cxn modelId="{8224AD39-EEAD-472F-85F5-93E1DA27FDF2}" type="presParOf" srcId="{88DE39D1-E256-49D1-9B82-96BAE1FC6DD6}" destId="{B4A910D5-D330-4BA7-9F61-8B62A4A75E0E}" srcOrd="1" destOrd="0" presId="urn:microsoft.com/office/officeart/2005/8/layout/hProcess4"/>
    <dgm:cxn modelId="{0D63F47C-4CCB-4A03-984C-36F3005D7608}" type="presParOf" srcId="{88DE39D1-E256-49D1-9B82-96BAE1FC6DD6}" destId="{0545CEED-9092-4E50-A961-347947CC9B62}" srcOrd="2" destOrd="0" presId="urn:microsoft.com/office/officeart/2005/8/layout/hProcess4"/>
    <dgm:cxn modelId="{5D9B8772-4800-43D2-9F6D-BE6AC8FEAF59}" type="presParOf" srcId="{88DE39D1-E256-49D1-9B82-96BAE1FC6DD6}" destId="{A6DFB444-FF72-41B6-AB5C-0783FEB54C0E}" srcOrd="3" destOrd="0" presId="urn:microsoft.com/office/officeart/2005/8/layout/hProcess4"/>
    <dgm:cxn modelId="{47EFF376-65D6-4502-B06C-A787466D032F}" type="presParOf" srcId="{88DE39D1-E256-49D1-9B82-96BAE1FC6DD6}" destId="{568DCFF4-7759-46CD-BB7D-6D75DDAA99FD}" srcOrd="4" destOrd="0" presId="urn:microsoft.com/office/officeart/2005/8/layout/hProcess4"/>
    <dgm:cxn modelId="{D057340D-8830-472B-9196-BEDF625631C2}" type="presParOf" srcId="{37522705-213F-4490-A96E-AE0A1F777782}" destId="{777EA20F-F7FD-4D94-9690-F26E1CDB8D4B}" srcOrd="1" destOrd="0" presId="urn:microsoft.com/office/officeart/2005/8/layout/hProcess4"/>
    <dgm:cxn modelId="{C1109E94-7960-475B-B519-FBD3ACCFAF4C}" type="presParOf" srcId="{37522705-213F-4490-A96E-AE0A1F777782}" destId="{4E6A2F40-CA36-4EC7-B9AD-B5C1F8BA6DCF}" srcOrd="2" destOrd="0" presId="urn:microsoft.com/office/officeart/2005/8/layout/hProcess4"/>
    <dgm:cxn modelId="{348A317B-CCCD-4487-A41E-6679B9F56E1D}" type="presParOf" srcId="{4E6A2F40-CA36-4EC7-B9AD-B5C1F8BA6DCF}" destId="{CE55C733-BA4D-451A-B0B6-79CE8E08F258}" srcOrd="0" destOrd="0" presId="urn:microsoft.com/office/officeart/2005/8/layout/hProcess4"/>
    <dgm:cxn modelId="{7D9683C0-4BD0-416D-960B-2999A4298DC6}" type="presParOf" srcId="{4E6A2F40-CA36-4EC7-B9AD-B5C1F8BA6DCF}" destId="{5999BFA0-3275-45B8-88DD-172F96144207}" srcOrd="1" destOrd="0" presId="urn:microsoft.com/office/officeart/2005/8/layout/hProcess4"/>
    <dgm:cxn modelId="{F995CDF8-51B9-4F38-91E2-965163E62BD1}" type="presParOf" srcId="{4E6A2F40-CA36-4EC7-B9AD-B5C1F8BA6DCF}" destId="{F6733D94-02C4-4AD0-BAC9-BBC2097770F2}" srcOrd="2" destOrd="0" presId="urn:microsoft.com/office/officeart/2005/8/layout/hProcess4"/>
    <dgm:cxn modelId="{74A09E17-E0A1-442C-9BFC-1BE811450761}" type="presParOf" srcId="{4E6A2F40-CA36-4EC7-B9AD-B5C1F8BA6DCF}" destId="{5B3B94CB-786E-41E0-B974-6C22550EDA72}" srcOrd="3" destOrd="0" presId="urn:microsoft.com/office/officeart/2005/8/layout/hProcess4"/>
    <dgm:cxn modelId="{D16727CA-9D7C-41FB-A277-2688B99B45AA}" type="presParOf" srcId="{4E6A2F40-CA36-4EC7-B9AD-B5C1F8BA6DCF}" destId="{7A77B58C-8456-4D77-9222-9D416CFF176E}" srcOrd="4" destOrd="0" presId="urn:microsoft.com/office/officeart/2005/8/layout/hProcess4"/>
    <dgm:cxn modelId="{94423A30-CFAA-42AD-A0E6-C6AB992291BD}" type="presParOf" srcId="{37522705-213F-4490-A96E-AE0A1F777782}" destId="{D7431FBF-E384-4D0B-8C49-9BC995E14C5F}" srcOrd="3" destOrd="0" presId="urn:microsoft.com/office/officeart/2005/8/layout/hProcess4"/>
    <dgm:cxn modelId="{60BF4CF1-D45B-48EB-8EEA-B23EA675AD4E}" type="presParOf" srcId="{37522705-213F-4490-A96E-AE0A1F777782}" destId="{14F2AEC2-11BB-4A1B-BA76-2ADA5755D93F}" srcOrd="4" destOrd="0" presId="urn:microsoft.com/office/officeart/2005/8/layout/hProcess4"/>
    <dgm:cxn modelId="{70E77FDB-A882-48A6-AA23-E260A6E09010}" type="presParOf" srcId="{14F2AEC2-11BB-4A1B-BA76-2ADA5755D93F}" destId="{53E6C487-201C-4DF9-A7EC-9C588C547D46}" srcOrd="0" destOrd="0" presId="urn:microsoft.com/office/officeart/2005/8/layout/hProcess4"/>
    <dgm:cxn modelId="{744D38AE-14FD-4812-88E6-3DE8890E7A09}" type="presParOf" srcId="{14F2AEC2-11BB-4A1B-BA76-2ADA5755D93F}" destId="{D5D8208C-5538-4E4A-B501-EF1730564DC9}" srcOrd="1" destOrd="0" presId="urn:microsoft.com/office/officeart/2005/8/layout/hProcess4"/>
    <dgm:cxn modelId="{D1CFB459-E7E8-4AC6-9D81-9A499580F1EA}" type="presParOf" srcId="{14F2AEC2-11BB-4A1B-BA76-2ADA5755D93F}" destId="{8617A07E-9423-4DD2-B2C3-172FE250008D}" srcOrd="2" destOrd="0" presId="urn:microsoft.com/office/officeart/2005/8/layout/hProcess4"/>
    <dgm:cxn modelId="{E081C5D7-D605-40ED-B258-F2F753B9F5AA}" type="presParOf" srcId="{14F2AEC2-11BB-4A1B-BA76-2ADA5755D93F}" destId="{907AF95D-05B0-4097-BCFF-3375744109C7}" srcOrd="3" destOrd="0" presId="urn:microsoft.com/office/officeart/2005/8/layout/hProcess4"/>
    <dgm:cxn modelId="{B50BBAB2-35C8-4622-841E-1C833924A460}" type="presParOf" srcId="{14F2AEC2-11BB-4A1B-BA76-2ADA5755D93F}" destId="{1CFE127A-51F5-46F1-9ECD-38C077F982E2}" srcOrd="4" destOrd="0" presId="urn:microsoft.com/office/officeart/2005/8/layout/hProcess4"/>
    <dgm:cxn modelId="{4A5784C2-AA8D-42D5-9E78-BC6DCCC6C0A8}" type="presParOf" srcId="{37522705-213F-4490-A96E-AE0A1F777782}" destId="{EECDF1BD-7DDF-4309-AA6F-59274FE847F5}" srcOrd="5" destOrd="0" presId="urn:microsoft.com/office/officeart/2005/8/layout/hProcess4"/>
    <dgm:cxn modelId="{7902AFDC-B432-4E0D-9045-20BF3AAB2E65}" type="presParOf" srcId="{37522705-213F-4490-A96E-AE0A1F777782}" destId="{E3947BD7-300C-4BE1-BBAF-3B1B7C366BD1}" srcOrd="6" destOrd="0" presId="urn:microsoft.com/office/officeart/2005/8/layout/hProcess4"/>
    <dgm:cxn modelId="{5A9534AA-7A1C-4E82-87FE-996C51FBA3A1}" type="presParOf" srcId="{E3947BD7-300C-4BE1-BBAF-3B1B7C366BD1}" destId="{CB7B508E-BF07-4C6C-A057-CB45988FF608}" srcOrd="0" destOrd="0" presId="urn:microsoft.com/office/officeart/2005/8/layout/hProcess4"/>
    <dgm:cxn modelId="{A8B032DC-DB78-402D-B6B9-384CC39E3F21}" type="presParOf" srcId="{E3947BD7-300C-4BE1-BBAF-3B1B7C366BD1}" destId="{0FE7788A-BF0C-4BBB-AC88-20E7212D5A45}" srcOrd="1" destOrd="0" presId="urn:microsoft.com/office/officeart/2005/8/layout/hProcess4"/>
    <dgm:cxn modelId="{2CEC3272-349F-4644-B5EB-9FCE09C065E6}" type="presParOf" srcId="{E3947BD7-300C-4BE1-BBAF-3B1B7C366BD1}" destId="{BAAC3A69-1293-4685-8B49-3A21C1C0716A}" srcOrd="2" destOrd="0" presId="urn:microsoft.com/office/officeart/2005/8/layout/hProcess4"/>
    <dgm:cxn modelId="{FF113C19-DB66-4663-92A2-C32B78E42155}" type="presParOf" srcId="{E3947BD7-300C-4BE1-BBAF-3B1B7C366BD1}" destId="{D7C7236F-A358-4051-B788-DFDA6E54C7A1}" srcOrd="3" destOrd="0" presId="urn:microsoft.com/office/officeart/2005/8/layout/hProcess4"/>
    <dgm:cxn modelId="{D947BB63-D8C9-4836-A310-522902A9A25C}" type="presParOf" srcId="{E3947BD7-300C-4BE1-BBAF-3B1B7C366BD1}" destId="{B20454B0-7FB7-4961-9CB2-5EE19EB4DA4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E13F94AC-0590-4BE1-A8BF-4F61961E10A5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14494C22-A70E-4EEB-80D0-8BB1A76C783D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Chest X-Ray</a:t>
          </a:r>
          <a:endParaRPr lang="th-TH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5C7A3675-A282-445F-9275-616A7645285D}" type="parTrans" cxnId="{CC03CC53-2912-4B86-BC5D-4741045FFCFC}">
      <dgm:prSet/>
      <dgm:spPr/>
      <dgm:t>
        <a:bodyPr/>
        <a:lstStyle/>
        <a:p>
          <a:endParaRPr lang="th-TH"/>
        </a:p>
      </dgm:t>
    </dgm:pt>
    <dgm:pt modelId="{04599BBA-B377-4F83-95DD-D809F3D7B4B4}" type="sibTrans" cxnId="{CC03CC53-2912-4B86-BC5D-4741045FFCFC}">
      <dgm:prSet/>
      <dgm:spPr/>
      <dgm:t>
        <a:bodyPr/>
        <a:lstStyle/>
        <a:p>
          <a:endParaRPr lang="th-TH"/>
        </a:p>
      </dgm:t>
    </dgm:pt>
    <dgm:pt modelId="{8E5FB160-6A77-49BF-8064-CEC6FAC364A2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32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Film</a:t>
          </a:r>
          <a:endParaRPr lang="th-TH" sz="3200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2D1D17CD-6FA3-4D7C-A8B0-1645F3175EAB}" type="parTrans" cxnId="{B65B17D4-D53A-47DC-831D-B92C4AC9939D}">
      <dgm:prSet/>
      <dgm:spPr/>
      <dgm:t>
        <a:bodyPr/>
        <a:lstStyle/>
        <a:p>
          <a:endParaRPr lang="th-TH"/>
        </a:p>
      </dgm:t>
    </dgm:pt>
    <dgm:pt modelId="{BEB893D1-7963-46AC-8650-F8F123692781}" type="sibTrans" cxnId="{B65B17D4-D53A-47DC-831D-B92C4AC9939D}">
      <dgm:prSet/>
      <dgm:spPr/>
      <dgm:t>
        <a:bodyPr/>
        <a:lstStyle/>
        <a:p>
          <a:endParaRPr lang="th-TH"/>
        </a:p>
      </dgm:t>
    </dgm:pt>
    <dgm:pt modelId="{EE6FEEB6-178D-4267-B790-2BADF3CA3631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32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Mass</a:t>
          </a:r>
          <a:endParaRPr lang="th-TH" sz="3200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107D1F3B-68E2-4470-8E81-2A41FC150932}" type="parTrans" cxnId="{2489EA1D-AFC8-4892-BCC2-CA946A3D4B32}">
      <dgm:prSet/>
      <dgm:spPr/>
      <dgm:t>
        <a:bodyPr/>
        <a:lstStyle/>
        <a:p>
          <a:endParaRPr lang="th-TH"/>
        </a:p>
      </dgm:t>
    </dgm:pt>
    <dgm:pt modelId="{7B941046-7CF0-42CF-B660-671A7474FAC4}" type="sibTrans" cxnId="{2489EA1D-AFC8-4892-BCC2-CA946A3D4B32}">
      <dgm:prSet/>
      <dgm:spPr/>
      <dgm:t>
        <a:bodyPr/>
        <a:lstStyle/>
        <a:p>
          <a:endParaRPr lang="th-TH"/>
        </a:p>
      </dgm:t>
    </dgm:pt>
    <dgm:pt modelId="{3826A9FC-0A7D-4824-9CAC-749186D30E8B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32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Digital  </a:t>
          </a:r>
          <a:endParaRPr lang="th-TH" sz="3200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14D96DDB-A496-454C-A724-73597A9D239F}" type="parTrans" cxnId="{6C1882F1-E854-4E88-9D2D-8680AFEE2978}">
      <dgm:prSet/>
      <dgm:spPr/>
      <dgm:t>
        <a:bodyPr/>
        <a:lstStyle/>
        <a:p>
          <a:endParaRPr lang="th-TH"/>
        </a:p>
      </dgm:t>
    </dgm:pt>
    <dgm:pt modelId="{0A92C3CC-C2E4-424F-A863-905B47C68C76}" type="sibTrans" cxnId="{6C1882F1-E854-4E88-9D2D-8680AFEE2978}">
      <dgm:prSet/>
      <dgm:spPr/>
      <dgm:t>
        <a:bodyPr/>
        <a:lstStyle/>
        <a:p>
          <a:endParaRPr lang="th-TH"/>
        </a:p>
      </dgm:t>
    </dgm:pt>
    <dgm:pt modelId="{03AC30D4-5895-4289-8EBA-449B89463D9B}" type="pres">
      <dgm:prSet presAssocID="{E13F94AC-0590-4BE1-A8BF-4F61961E10A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B20B0D16-62B2-4ECA-A20F-5AB2628D1A87}" type="pres">
      <dgm:prSet presAssocID="{14494C22-A70E-4EEB-80D0-8BB1A76C783D}" presName="centerShape" presStyleLbl="node0" presStyleIdx="0" presStyleCnt="1"/>
      <dgm:spPr/>
      <dgm:t>
        <a:bodyPr/>
        <a:lstStyle/>
        <a:p>
          <a:endParaRPr lang="th-TH"/>
        </a:p>
      </dgm:t>
    </dgm:pt>
    <dgm:pt modelId="{4EB1CB86-E02E-4FBF-889A-F184DC3D16DF}" type="pres">
      <dgm:prSet presAssocID="{2D1D17CD-6FA3-4D7C-A8B0-1645F3175EAB}" presName="parTrans" presStyleLbl="bgSibTrans2D1" presStyleIdx="0" presStyleCnt="3"/>
      <dgm:spPr/>
      <dgm:t>
        <a:bodyPr/>
        <a:lstStyle/>
        <a:p>
          <a:endParaRPr lang="th-TH"/>
        </a:p>
      </dgm:t>
    </dgm:pt>
    <dgm:pt modelId="{8E62DEFA-A218-4D22-82A8-943EC616FBE7}" type="pres">
      <dgm:prSet presAssocID="{8E5FB160-6A77-49BF-8064-CEC6FAC364A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47D77F5-4CC1-42BF-9F69-B23D4DABB10B}" type="pres">
      <dgm:prSet presAssocID="{107D1F3B-68E2-4470-8E81-2A41FC150932}" presName="parTrans" presStyleLbl="bgSibTrans2D1" presStyleIdx="1" presStyleCnt="3"/>
      <dgm:spPr/>
      <dgm:t>
        <a:bodyPr/>
        <a:lstStyle/>
        <a:p>
          <a:endParaRPr lang="th-TH"/>
        </a:p>
      </dgm:t>
    </dgm:pt>
    <dgm:pt modelId="{1F73E9C5-1749-4086-AC5D-AE59F21BC8D1}" type="pres">
      <dgm:prSet presAssocID="{EE6FEEB6-178D-4267-B790-2BADF3CA363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1FF65BD-178C-4896-AC6A-A47DBB0A9CCD}" type="pres">
      <dgm:prSet presAssocID="{14D96DDB-A496-454C-A724-73597A9D239F}" presName="parTrans" presStyleLbl="bgSibTrans2D1" presStyleIdx="2" presStyleCnt="3"/>
      <dgm:spPr/>
      <dgm:t>
        <a:bodyPr/>
        <a:lstStyle/>
        <a:p>
          <a:endParaRPr lang="th-TH"/>
        </a:p>
      </dgm:t>
    </dgm:pt>
    <dgm:pt modelId="{BDC8DE0D-9575-4B80-9047-0EB7D67EDBF5}" type="pres">
      <dgm:prSet presAssocID="{3826A9FC-0A7D-4824-9CAC-749186D30E8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4ABF7390-D1C9-4B4C-8B45-EFF7CDEA4535}" type="presOf" srcId="{3826A9FC-0A7D-4824-9CAC-749186D30E8B}" destId="{BDC8DE0D-9575-4B80-9047-0EB7D67EDBF5}" srcOrd="0" destOrd="0" presId="urn:microsoft.com/office/officeart/2005/8/layout/radial4"/>
    <dgm:cxn modelId="{8E186CE1-BA9C-49D1-9687-D9C372CEBE46}" type="presOf" srcId="{EE6FEEB6-178D-4267-B790-2BADF3CA3631}" destId="{1F73E9C5-1749-4086-AC5D-AE59F21BC8D1}" srcOrd="0" destOrd="0" presId="urn:microsoft.com/office/officeart/2005/8/layout/radial4"/>
    <dgm:cxn modelId="{482E4ECF-5C49-46F0-A28C-C950AC3E287E}" type="presOf" srcId="{107D1F3B-68E2-4470-8E81-2A41FC150932}" destId="{447D77F5-4CC1-42BF-9F69-B23D4DABB10B}" srcOrd="0" destOrd="0" presId="urn:microsoft.com/office/officeart/2005/8/layout/radial4"/>
    <dgm:cxn modelId="{9E99612E-6810-4E0D-BE04-6FB25A7FC9AE}" type="presOf" srcId="{8E5FB160-6A77-49BF-8064-CEC6FAC364A2}" destId="{8E62DEFA-A218-4D22-82A8-943EC616FBE7}" srcOrd="0" destOrd="0" presId="urn:microsoft.com/office/officeart/2005/8/layout/radial4"/>
    <dgm:cxn modelId="{552BEFBB-3368-4E85-9EAD-C6B580395FA5}" type="presOf" srcId="{2D1D17CD-6FA3-4D7C-A8B0-1645F3175EAB}" destId="{4EB1CB86-E02E-4FBF-889A-F184DC3D16DF}" srcOrd="0" destOrd="0" presId="urn:microsoft.com/office/officeart/2005/8/layout/radial4"/>
    <dgm:cxn modelId="{3A5B3DC6-23AC-4B54-AC3E-007C9B1094B2}" type="presOf" srcId="{E13F94AC-0590-4BE1-A8BF-4F61961E10A5}" destId="{03AC30D4-5895-4289-8EBA-449B89463D9B}" srcOrd="0" destOrd="0" presId="urn:microsoft.com/office/officeart/2005/8/layout/radial4"/>
    <dgm:cxn modelId="{B65B17D4-D53A-47DC-831D-B92C4AC9939D}" srcId="{14494C22-A70E-4EEB-80D0-8BB1A76C783D}" destId="{8E5FB160-6A77-49BF-8064-CEC6FAC364A2}" srcOrd="0" destOrd="0" parTransId="{2D1D17CD-6FA3-4D7C-A8B0-1645F3175EAB}" sibTransId="{BEB893D1-7963-46AC-8650-F8F123692781}"/>
    <dgm:cxn modelId="{6C1882F1-E854-4E88-9D2D-8680AFEE2978}" srcId="{14494C22-A70E-4EEB-80D0-8BB1A76C783D}" destId="{3826A9FC-0A7D-4824-9CAC-749186D30E8B}" srcOrd="2" destOrd="0" parTransId="{14D96DDB-A496-454C-A724-73597A9D239F}" sibTransId="{0A92C3CC-C2E4-424F-A863-905B47C68C76}"/>
    <dgm:cxn modelId="{14A07FC0-437E-4E9F-BA88-45752B177F44}" type="presOf" srcId="{14494C22-A70E-4EEB-80D0-8BB1A76C783D}" destId="{B20B0D16-62B2-4ECA-A20F-5AB2628D1A87}" srcOrd="0" destOrd="0" presId="urn:microsoft.com/office/officeart/2005/8/layout/radial4"/>
    <dgm:cxn modelId="{CC03CC53-2912-4B86-BC5D-4741045FFCFC}" srcId="{E13F94AC-0590-4BE1-A8BF-4F61961E10A5}" destId="{14494C22-A70E-4EEB-80D0-8BB1A76C783D}" srcOrd="0" destOrd="0" parTransId="{5C7A3675-A282-445F-9275-616A7645285D}" sibTransId="{04599BBA-B377-4F83-95DD-D809F3D7B4B4}"/>
    <dgm:cxn modelId="{2489EA1D-AFC8-4892-BCC2-CA946A3D4B32}" srcId="{14494C22-A70E-4EEB-80D0-8BB1A76C783D}" destId="{EE6FEEB6-178D-4267-B790-2BADF3CA3631}" srcOrd="1" destOrd="0" parTransId="{107D1F3B-68E2-4470-8E81-2A41FC150932}" sibTransId="{7B941046-7CF0-42CF-B660-671A7474FAC4}"/>
    <dgm:cxn modelId="{A7DC95C1-8AE6-4240-BE67-328D5050F75F}" type="presOf" srcId="{14D96DDB-A496-454C-A724-73597A9D239F}" destId="{31FF65BD-178C-4896-AC6A-A47DBB0A9CCD}" srcOrd="0" destOrd="0" presId="urn:microsoft.com/office/officeart/2005/8/layout/radial4"/>
    <dgm:cxn modelId="{75D8953D-709B-4E63-B563-CFD639B436D4}" type="presParOf" srcId="{03AC30D4-5895-4289-8EBA-449B89463D9B}" destId="{B20B0D16-62B2-4ECA-A20F-5AB2628D1A87}" srcOrd="0" destOrd="0" presId="urn:microsoft.com/office/officeart/2005/8/layout/radial4"/>
    <dgm:cxn modelId="{37562539-5CD5-4853-9370-3E6FF2382403}" type="presParOf" srcId="{03AC30D4-5895-4289-8EBA-449B89463D9B}" destId="{4EB1CB86-E02E-4FBF-889A-F184DC3D16DF}" srcOrd="1" destOrd="0" presId="urn:microsoft.com/office/officeart/2005/8/layout/radial4"/>
    <dgm:cxn modelId="{08F7381B-3202-4690-981D-2EEDF921C46B}" type="presParOf" srcId="{03AC30D4-5895-4289-8EBA-449B89463D9B}" destId="{8E62DEFA-A218-4D22-82A8-943EC616FBE7}" srcOrd="2" destOrd="0" presId="urn:microsoft.com/office/officeart/2005/8/layout/radial4"/>
    <dgm:cxn modelId="{442801BF-6106-4630-B5DB-5945FCABA52E}" type="presParOf" srcId="{03AC30D4-5895-4289-8EBA-449B89463D9B}" destId="{447D77F5-4CC1-42BF-9F69-B23D4DABB10B}" srcOrd="3" destOrd="0" presId="urn:microsoft.com/office/officeart/2005/8/layout/radial4"/>
    <dgm:cxn modelId="{3BD1F155-C90A-43E7-A634-1DDA54F15661}" type="presParOf" srcId="{03AC30D4-5895-4289-8EBA-449B89463D9B}" destId="{1F73E9C5-1749-4086-AC5D-AE59F21BC8D1}" srcOrd="4" destOrd="0" presId="urn:microsoft.com/office/officeart/2005/8/layout/radial4"/>
    <dgm:cxn modelId="{F0017376-8E89-4E81-ACEC-ED532356F265}" type="presParOf" srcId="{03AC30D4-5895-4289-8EBA-449B89463D9B}" destId="{31FF65BD-178C-4896-AC6A-A47DBB0A9CCD}" srcOrd="5" destOrd="0" presId="urn:microsoft.com/office/officeart/2005/8/layout/radial4"/>
    <dgm:cxn modelId="{F5EE0BE5-FC65-4983-A9D1-DCB10EB4978A}" type="presParOf" srcId="{03AC30D4-5895-4289-8EBA-449B89463D9B}" destId="{BDC8DE0D-9575-4B80-9047-0EB7D67EDBF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9BB1E2-2C56-4D6E-A7D8-E27472BF6B0B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E74271-94C1-4049-ADDA-B21788921FF6}">
      <dgm:prSet phldrT="[ข้อความ]" custT="1"/>
      <dgm:spPr>
        <a:solidFill>
          <a:srgbClr val="00B050"/>
        </a:solidFill>
      </dgm:spPr>
      <dgm:t>
        <a:bodyPr anchor="ctr"/>
        <a:lstStyle/>
        <a:p>
          <a:pPr algn="ctr"/>
          <a:r>
            <a:rPr lang="th-TH" sz="3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การบรรลุนิติภาวะ</a:t>
          </a:r>
          <a:endParaRPr lang="en-US" sz="36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A4268CD2-121C-42F5-8740-983B615BBDF7}" type="parTrans" cxnId="{C9A5B47A-6F1E-466A-B6BC-E8B280BF0C09}">
      <dgm:prSet/>
      <dgm:spPr/>
      <dgm:t>
        <a:bodyPr/>
        <a:lstStyle/>
        <a:p>
          <a:endParaRPr lang="en-US"/>
        </a:p>
      </dgm:t>
    </dgm:pt>
    <dgm:pt modelId="{F51ECEE3-03ED-4F7C-B25F-C98DBB298A8C}" type="sibTrans" cxnId="{C9A5B47A-6F1E-466A-B6BC-E8B280BF0C09}">
      <dgm:prSet/>
      <dgm:spPr/>
      <dgm:t>
        <a:bodyPr/>
        <a:lstStyle/>
        <a:p>
          <a:endParaRPr lang="en-US"/>
        </a:p>
      </dgm:t>
    </dgm:pt>
    <dgm:pt modelId="{960988C7-707A-4250-AB19-8A393AF4B77A}">
      <dgm:prSet custT="1"/>
      <dgm:spPr/>
      <dgm:t>
        <a:bodyPr/>
        <a:lstStyle/>
        <a:p>
          <a:r>
            <a:rPr lang="th-TH" sz="36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อายุ (ครบ 20 ปีบริบูรณ์)</a:t>
          </a:r>
          <a:endParaRPr lang="en-US" sz="3600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D15AFBFC-E950-46E4-BA33-FB70F0C87DEB}" type="parTrans" cxnId="{AE1145C7-E7D0-4FFD-8766-FF299F2233FD}">
      <dgm:prSet/>
      <dgm:spPr/>
      <dgm:t>
        <a:bodyPr/>
        <a:lstStyle/>
        <a:p>
          <a:endParaRPr lang="en-US"/>
        </a:p>
      </dgm:t>
    </dgm:pt>
    <dgm:pt modelId="{32CF4EF3-64A3-4A51-9F53-405EBA3A635A}" type="sibTrans" cxnId="{AE1145C7-E7D0-4FFD-8766-FF299F2233FD}">
      <dgm:prSet/>
      <dgm:spPr/>
      <dgm:t>
        <a:bodyPr/>
        <a:lstStyle/>
        <a:p>
          <a:endParaRPr lang="en-US"/>
        </a:p>
      </dgm:t>
    </dgm:pt>
    <dgm:pt modelId="{4AC1A8E2-C1FB-4FF7-ADE1-C3C1E96E572A}">
      <dgm:prSet custT="1"/>
      <dgm:spPr/>
      <dgm:t>
        <a:bodyPr/>
        <a:lstStyle/>
        <a:p>
          <a:r>
            <a:rPr lang="th-TH" sz="36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จดทะเบียนสมรส</a:t>
          </a:r>
          <a:endParaRPr lang="en-US" sz="3600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0FCC716C-66C8-47B4-BBD8-758643580961}" type="parTrans" cxnId="{49F0D81E-C301-4CE6-AC1C-F7022A7D5D6D}">
      <dgm:prSet/>
      <dgm:spPr/>
      <dgm:t>
        <a:bodyPr/>
        <a:lstStyle/>
        <a:p>
          <a:endParaRPr lang="en-US"/>
        </a:p>
      </dgm:t>
    </dgm:pt>
    <dgm:pt modelId="{614BDAB2-8306-4D20-8917-F71F70840E7B}" type="sibTrans" cxnId="{49F0D81E-C301-4CE6-AC1C-F7022A7D5D6D}">
      <dgm:prSet/>
      <dgm:spPr/>
      <dgm:t>
        <a:bodyPr/>
        <a:lstStyle/>
        <a:p>
          <a:endParaRPr lang="en-US"/>
        </a:p>
      </dgm:t>
    </dgm:pt>
    <dgm:pt modelId="{8D176AA7-18B4-4A68-8D5E-734CEB4EB8EF}" type="pres">
      <dgm:prSet presAssocID="{B49BB1E2-2C56-4D6E-A7D8-E27472BF6B0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23E1FF-7825-4B81-AF2E-ACE2FF53E39B}" type="pres">
      <dgm:prSet presAssocID="{4BE74271-94C1-4049-ADDA-B21788921FF6}" presName="parentLin" presStyleCnt="0"/>
      <dgm:spPr/>
    </dgm:pt>
    <dgm:pt modelId="{07356DBF-F64B-4F7C-AD3E-FBBAD7DC642F}" type="pres">
      <dgm:prSet presAssocID="{4BE74271-94C1-4049-ADDA-B21788921FF6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04B1AC9F-7C98-49A4-B0AB-E94625A383A4}" type="pres">
      <dgm:prSet presAssocID="{4BE74271-94C1-4049-ADDA-B21788921FF6}" presName="parentText" presStyleLbl="node1" presStyleIdx="0" presStyleCnt="1" custScaleX="1291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7742E-88FA-4B2A-B65D-299423B5134A}" type="pres">
      <dgm:prSet presAssocID="{4BE74271-94C1-4049-ADDA-B21788921FF6}" presName="negativeSpace" presStyleCnt="0"/>
      <dgm:spPr/>
    </dgm:pt>
    <dgm:pt modelId="{C2D11A8A-7109-44C1-92A7-424F59941007}" type="pres">
      <dgm:prSet presAssocID="{4BE74271-94C1-4049-ADDA-B21788921FF6}" presName="childText" presStyleLbl="conFgAcc1" presStyleIdx="0" presStyleCnt="1" custScaleY="157166" custLinFactNeighborY="46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A5B47A-6F1E-466A-B6BC-E8B280BF0C09}" srcId="{B49BB1E2-2C56-4D6E-A7D8-E27472BF6B0B}" destId="{4BE74271-94C1-4049-ADDA-B21788921FF6}" srcOrd="0" destOrd="0" parTransId="{A4268CD2-121C-42F5-8740-983B615BBDF7}" sibTransId="{F51ECEE3-03ED-4F7C-B25F-C98DBB298A8C}"/>
    <dgm:cxn modelId="{49F0D81E-C301-4CE6-AC1C-F7022A7D5D6D}" srcId="{4BE74271-94C1-4049-ADDA-B21788921FF6}" destId="{4AC1A8E2-C1FB-4FF7-ADE1-C3C1E96E572A}" srcOrd="1" destOrd="0" parTransId="{0FCC716C-66C8-47B4-BBD8-758643580961}" sibTransId="{614BDAB2-8306-4D20-8917-F71F70840E7B}"/>
    <dgm:cxn modelId="{DE787532-71C1-4F71-BED3-14CD5F35C20C}" type="presOf" srcId="{B49BB1E2-2C56-4D6E-A7D8-E27472BF6B0B}" destId="{8D176AA7-18B4-4A68-8D5E-734CEB4EB8EF}" srcOrd="0" destOrd="0" presId="urn:microsoft.com/office/officeart/2005/8/layout/list1"/>
    <dgm:cxn modelId="{2976DD6C-AE3B-4A80-B27A-5893F64F980E}" type="presOf" srcId="{4AC1A8E2-C1FB-4FF7-ADE1-C3C1E96E572A}" destId="{C2D11A8A-7109-44C1-92A7-424F59941007}" srcOrd="0" destOrd="1" presId="urn:microsoft.com/office/officeart/2005/8/layout/list1"/>
    <dgm:cxn modelId="{AE1145C7-E7D0-4FFD-8766-FF299F2233FD}" srcId="{4BE74271-94C1-4049-ADDA-B21788921FF6}" destId="{960988C7-707A-4250-AB19-8A393AF4B77A}" srcOrd="0" destOrd="0" parTransId="{D15AFBFC-E950-46E4-BA33-FB70F0C87DEB}" sibTransId="{32CF4EF3-64A3-4A51-9F53-405EBA3A635A}"/>
    <dgm:cxn modelId="{9531873D-F49C-4DE2-A41B-4AF39EF0F533}" type="presOf" srcId="{4BE74271-94C1-4049-ADDA-B21788921FF6}" destId="{07356DBF-F64B-4F7C-AD3E-FBBAD7DC642F}" srcOrd="0" destOrd="0" presId="urn:microsoft.com/office/officeart/2005/8/layout/list1"/>
    <dgm:cxn modelId="{483B7F0A-20E2-4CB3-BE42-7A7CA35D3930}" type="presOf" srcId="{960988C7-707A-4250-AB19-8A393AF4B77A}" destId="{C2D11A8A-7109-44C1-92A7-424F59941007}" srcOrd="0" destOrd="0" presId="urn:microsoft.com/office/officeart/2005/8/layout/list1"/>
    <dgm:cxn modelId="{0DEA3424-921C-489C-B8F3-B49B1E196A20}" type="presOf" srcId="{4BE74271-94C1-4049-ADDA-B21788921FF6}" destId="{04B1AC9F-7C98-49A4-B0AB-E94625A383A4}" srcOrd="1" destOrd="0" presId="urn:microsoft.com/office/officeart/2005/8/layout/list1"/>
    <dgm:cxn modelId="{0F43F179-A76D-4A0E-A848-30D79DD6D207}" type="presParOf" srcId="{8D176AA7-18B4-4A68-8D5E-734CEB4EB8EF}" destId="{F323E1FF-7825-4B81-AF2E-ACE2FF53E39B}" srcOrd="0" destOrd="0" presId="urn:microsoft.com/office/officeart/2005/8/layout/list1"/>
    <dgm:cxn modelId="{8C838576-5B00-40F5-8383-E680CBD20AB1}" type="presParOf" srcId="{F323E1FF-7825-4B81-AF2E-ACE2FF53E39B}" destId="{07356DBF-F64B-4F7C-AD3E-FBBAD7DC642F}" srcOrd="0" destOrd="0" presId="urn:microsoft.com/office/officeart/2005/8/layout/list1"/>
    <dgm:cxn modelId="{5730DD49-59C4-447A-924E-EC88D05AA6F3}" type="presParOf" srcId="{F323E1FF-7825-4B81-AF2E-ACE2FF53E39B}" destId="{04B1AC9F-7C98-49A4-B0AB-E94625A383A4}" srcOrd="1" destOrd="0" presId="urn:microsoft.com/office/officeart/2005/8/layout/list1"/>
    <dgm:cxn modelId="{FFCFE868-5B39-4122-8951-EC8C9291B039}" type="presParOf" srcId="{8D176AA7-18B4-4A68-8D5E-734CEB4EB8EF}" destId="{DC27742E-88FA-4B2A-B65D-299423B5134A}" srcOrd="1" destOrd="0" presId="urn:microsoft.com/office/officeart/2005/8/layout/list1"/>
    <dgm:cxn modelId="{BABB8CAA-C249-47B1-AD90-400BEE1FF3CD}" type="presParOf" srcId="{8D176AA7-18B4-4A68-8D5E-734CEB4EB8EF}" destId="{C2D11A8A-7109-44C1-92A7-424F5994100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28E5A4-5A0D-4864-A818-D18B3F93831D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A8E9CA-5CF1-4B95-ACD3-FE04A18AD9F7}">
      <dgm:prSet phldrT="[Text]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th-TH" b="1" cap="none" spc="50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j-cs"/>
            </a:rPr>
            <a:t>สถานพยาบาลของทางราชการ</a:t>
          </a:r>
          <a:endParaRPr lang="en-US" b="1" cap="none" spc="50" dirty="0">
            <a:ln w="11430"/>
            <a:solidFill>
              <a:schemeClr val="accent1">
                <a:lumMod val="50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cs typeface="+mj-cs"/>
          </a:endParaRPr>
        </a:p>
      </dgm:t>
    </dgm:pt>
    <dgm:pt modelId="{0C1F59B2-9EE9-428B-B846-3C0370C415D8}" type="parTrans" cxnId="{B66D7AB9-EB12-4A87-8849-EAE5464DB436}">
      <dgm:prSet/>
      <dgm:spPr/>
      <dgm:t>
        <a:bodyPr/>
        <a:lstStyle/>
        <a:p>
          <a:endParaRPr lang="en-US"/>
        </a:p>
      </dgm:t>
    </dgm:pt>
    <dgm:pt modelId="{8A0FCE9A-775E-4C02-85FF-BF5A9EBDAA2C}" type="sibTrans" cxnId="{B66D7AB9-EB12-4A87-8849-EAE5464DB436}">
      <dgm:prSet/>
      <dgm:spPr/>
      <dgm:t>
        <a:bodyPr/>
        <a:lstStyle/>
        <a:p>
          <a:endParaRPr lang="en-US"/>
        </a:p>
      </dgm:t>
    </dgm:pt>
    <dgm:pt modelId="{3BAB6AC7-1125-45ED-9857-0B5A1F5A8A7A}">
      <dgm:prSet phldrT="[Text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th-TH" sz="3200" b="1" cap="none" spc="50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j-cs"/>
            </a:rPr>
            <a:t>ผู้ป่วยนอก</a:t>
          </a:r>
          <a:endParaRPr lang="en-US" sz="3200" b="1" cap="none" spc="50" dirty="0">
            <a:ln w="11430"/>
            <a:solidFill>
              <a:schemeClr val="accent1">
                <a:lumMod val="50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cs typeface="+mj-cs"/>
          </a:endParaRPr>
        </a:p>
      </dgm:t>
    </dgm:pt>
    <dgm:pt modelId="{4A368132-828E-435C-BD63-1F5AA8C206E7}" type="parTrans" cxnId="{A4287A3C-05B8-4DEA-9ED2-83CDB7D5B423}">
      <dgm:prSet/>
      <dgm:spPr/>
      <dgm:t>
        <a:bodyPr/>
        <a:lstStyle/>
        <a:p>
          <a:endParaRPr lang="en-US"/>
        </a:p>
      </dgm:t>
    </dgm:pt>
    <dgm:pt modelId="{BE3D640A-E074-4B1F-85AB-16AB39FEEAC7}" type="sibTrans" cxnId="{A4287A3C-05B8-4DEA-9ED2-83CDB7D5B423}">
      <dgm:prSet/>
      <dgm:spPr/>
      <dgm:t>
        <a:bodyPr/>
        <a:lstStyle/>
        <a:p>
          <a:endParaRPr lang="en-US"/>
        </a:p>
      </dgm:t>
    </dgm:pt>
    <dgm:pt modelId="{05B0C48D-1490-4765-B55E-697E95564A58}">
      <dgm:prSet phldrT="[Text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th-TH" sz="3200" b="1" cap="none" spc="50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j-cs"/>
            </a:rPr>
            <a:t>ผู้ป่วยใน</a:t>
          </a:r>
          <a:endParaRPr lang="en-US" sz="3200" b="1" cap="none" spc="50" dirty="0">
            <a:ln w="11430"/>
            <a:solidFill>
              <a:schemeClr val="accent1">
                <a:lumMod val="50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cs typeface="+mj-cs"/>
          </a:endParaRPr>
        </a:p>
      </dgm:t>
    </dgm:pt>
    <dgm:pt modelId="{660966EE-69C1-4E85-A797-B776A92309EE}" type="parTrans" cxnId="{46BF4460-02C8-4E29-93F0-7482544EB376}">
      <dgm:prSet/>
      <dgm:spPr/>
      <dgm:t>
        <a:bodyPr/>
        <a:lstStyle/>
        <a:p>
          <a:endParaRPr lang="en-US"/>
        </a:p>
      </dgm:t>
    </dgm:pt>
    <dgm:pt modelId="{C888623A-EC2F-4A2C-B054-9D758C4903DD}" type="sibTrans" cxnId="{46BF4460-02C8-4E29-93F0-7482544EB376}">
      <dgm:prSet/>
      <dgm:spPr/>
      <dgm:t>
        <a:bodyPr/>
        <a:lstStyle/>
        <a:p>
          <a:endParaRPr lang="en-US"/>
        </a:p>
      </dgm:t>
    </dgm:pt>
    <dgm:pt modelId="{866BB8D6-E195-4EDE-AD6B-86FD8623ED29}">
      <dgm:prSet phldrT="[Text]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th-TH" b="1" cap="none" spc="50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j-cs"/>
            </a:rPr>
            <a:t>สถานพยาบาลของเอกชน</a:t>
          </a:r>
          <a:endParaRPr lang="en-US" b="1" cap="none" spc="50" dirty="0">
            <a:ln w="11430"/>
            <a:solidFill>
              <a:schemeClr val="accent1">
                <a:lumMod val="50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cs typeface="+mj-cs"/>
          </a:endParaRPr>
        </a:p>
      </dgm:t>
    </dgm:pt>
    <dgm:pt modelId="{3D3771C2-2C62-40E4-ADEB-2B525E098329}" type="parTrans" cxnId="{59F27393-37BA-4516-AA6E-8479ECAB2DBB}">
      <dgm:prSet/>
      <dgm:spPr/>
      <dgm:t>
        <a:bodyPr/>
        <a:lstStyle/>
        <a:p>
          <a:endParaRPr lang="en-US"/>
        </a:p>
      </dgm:t>
    </dgm:pt>
    <dgm:pt modelId="{93E043D8-C590-4E83-B3E8-459F3A773778}" type="sibTrans" cxnId="{59F27393-37BA-4516-AA6E-8479ECAB2DBB}">
      <dgm:prSet/>
      <dgm:spPr/>
      <dgm:t>
        <a:bodyPr/>
        <a:lstStyle/>
        <a:p>
          <a:endParaRPr lang="en-US"/>
        </a:p>
      </dgm:t>
    </dgm:pt>
    <dgm:pt modelId="{ED3CC68D-C1E3-4EA0-9E6A-8618D32AB0C0}">
      <dgm:prSet phldrT="[Text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th-TH" sz="3200" b="1" cap="none" spc="50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j-cs"/>
            </a:rPr>
            <a:t>การเข้ารับการรักษาในกรณีเจ็บป่วยฉุกเฉิน</a:t>
          </a:r>
        </a:p>
      </dgm:t>
    </dgm:pt>
    <dgm:pt modelId="{CE5F5FAF-CD4E-49B6-82F6-13F25F816E8D}" type="parTrans" cxnId="{7750EBF1-DBCB-441C-A20C-F3A76D2BB717}">
      <dgm:prSet/>
      <dgm:spPr/>
      <dgm:t>
        <a:bodyPr/>
        <a:lstStyle/>
        <a:p>
          <a:endParaRPr lang="en-US"/>
        </a:p>
      </dgm:t>
    </dgm:pt>
    <dgm:pt modelId="{F755BE25-A065-4E39-902F-F6F68CB8620B}" type="sibTrans" cxnId="{7750EBF1-DBCB-441C-A20C-F3A76D2BB717}">
      <dgm:prSet/>
      <dgm:spPr/>
      <dgm:t>
        <a:bodyPr/>
        <a:lstStyle/>
        <a:p>
          <a:endParaRPr lang="en-US"/>
        </a:p>
      </dgm:t>
    </dgm:pt>
    <dgm:pt modelId="{11F683B8-4C98-43E5-AFE4-F72EB16D3E9F}">
      <dgm:prSet phldrT="[Text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th-TH" sz="3200" b="1" cap="none" spc="50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j-cs"/>
            </a:rPr>
            <a:t>การส่งตัวเข้ารับการรักษาพยาบาลเป็นครั้งคราว</a:t>
          </a:r>
          <a:endParaRPr lang="en-US" sz="3200" b="1" cap="none" spc="50" dirty="0">
            <a:ln w="11430"/>
            <a:solidFill>
              <a:schemeClr val="accent1">
                <a:lumMod val="50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cs typeface="+mj-cs"/>
          </a:endParaRPr>
        </a:p>
      </dgm:t>
    </dgm:pt>
    <dgm:pt modelId="{15612840-E841-4185-ACDE-B0668882C9EB}" type="parTrans" cxnId="{14F9AD5C-D21B-43C2-8E16-EF44C827BE11}">
      <dgm:prSet/>
      <dgm:spPr/>
      <dgm:t>
        <a:bodyPr/>
        <a:lstStyle/>
        <a:p>
          <a:endParaRPr lang="en-US"/>
        </a:p>
      </dgm:t>
    </dgm:pt>
    <dgm:pt modelId="{3609FC05-B261-4275-B9A7-713A74BC3A5E}" type="sibTrans" cxnId="{14F9AD5C-D21B-43C2-8E16-EF44C827BE11}">
      <dgm:prSet/>
      <dgm:spPr/>
      <dgm:t>
        <a:bodyPr/>
        <a:lstStyle/>
        <a:p>
          <a:endParaRPr lang="en-US"/>
        </a:p>
      </dgm:t>
    </dgm:pt>
    <dgm:pt modelId="{C91A51BA-939E-40AC-8712-E1791CDF26AE}">
      <dgm:prSet phldrT="[Text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th-TH" sz="3200" b="1" cap="none" spc="50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j-cs"/>
            </a:rPr>
            <a:t>การนัดผ่าตัดล่วงหน้า  </a:t>
          </a:r>
          <a:endParaRPr lang="en-US" sz="3200" b="1" cap="none" spc="50" dirty="0">
            <a:ln w="11430"/>
            <a:solidFill>
              <a:schemeClr val="accent1">
                <a:lumMod val="50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cs typeface="+mj-cs"/>
          </a:endParaRPr>
        </a:p>
      </dgm:t>
    </dgm:pt>
    <dgm:pt modelId="{6608969A-8FB0-40FD-91F5-1793874C79A7}" type="parTrans" cxnId="{9697F59F-787C-47FB-A045-CD38281FE079}">
      <dgm:prSet/>
      <dgm:spPr/>
      <dgm:t>
        <a:bodyPr/>
        <a:lstStyle/>
        <a:p>
          <a:endParaRPr lang="en-US"/>
        </a:p>
      </dgm:t>
    </dgm:pt>
    <dgm:pt modelId="{C84D3CB6-2699-498A-8B48-E22D3D0DE61B}" type="sibTrans" cxnId="{9697F59F-787C-47FB-A045-CD38281FE079}">
      <dgm:prSet/>
      <dgm:spPr/>
      <dgm:t>
        <a:bodyPr/>
        <a:lstStyle/>
        <a:p>
          <a:endParaRPr lang="en-US"/>
        </a:p>
      </dgm:t>
    </dgm:pt>
    <dgm:pt modelId="{7E77B285-C718-432E-B131-4E6F87FD841A}" type="pres">
      <dgm:prSet presAssocID="{7428E5A4-5A0D-4864-A818-D18B3F93831D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C9D37080-784E-47AF-A4D9-38F30A895E0A}" type="pres">
      <dgm:prSet presAssocID="{FAA8E9CA-5CF1-4B95-ACD3-FE04A18AD9F7}" presName="root" presStyleCnt="0">
        <dgm:presLayoutVars>
          <dgm:chMax/>
          <dgm:chPref/>
        </dgm:presLayoutVars>
      </dgm:prSet>
      <dgm:spPr/>
    </dgm:pt>
    <dgm:pt modelId="{0EA59C4B-E9D5-401C-BB55-CA21B3DBA952}" type="pres">
      <dgm:prSet presAssocID="{FAA8E9CA-5CF1-4B95-ACD3-FE04A18AD9F7}" presName="rootComposite" presStyleCnt="0">
        <dgm:presLayoutVars/>
      </dgm:prSet>
      <dgm:spPr/>
    </dgm:pt>
    <dgm:pt modelId="{F81D5EDA-0377-41D2-ABEC-269EFA059D9C}" type="pres">
      <dgm:prSet presAssocID="{FAA8E9CA-5CF1-4B95-ACD3-FE04A18AD9F7}" presName="ParentAccent" presStyleLbl="alignNode1" presStyleIdx="0" presStyleCnt="2"/>
      <dgm:spPr>
        <a:solidFill>
          <a:srgbClr val="FF6600"/>
        </a:solidFill>
      </dgm:spPr>
    </dgm:pt>
    <dgm:pt modelId="{24562FEA-5B0B-4188-9290-CCF316FFE611}" type="pres">
      <dgm:prSet presAssocID="{FAA8E9CA-5CF1-4B95-ACD3-FE04A18AD9F7}" presName="ParentSmallAccent" presStyleLbl="fgAcc1" presStyleIdx="0" presStyleCnt="2"/>
      <dgm:spPr/>
    </dgm:pt>
    <dgm:pt modelId="{0FF3A493-4079-4C94-8C7F-2D1597C45CE5}" type="pres">
      <dgm:prSet presAssocID="{FAA8E9CA-5CF1-4B95-ACD3-FE04A18AD9F7}" presName="Parent" presStyleLbl="revTx" presStyleIdx="0" presStyleCnt="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FD97D-B071-49C0-9483-8506AA0EB833}" type="pres">
      <dgm:prSet presAssocID="{FAA8E9CA-5CF1-4B95-ACD3-FE04A18AD9F7}" presName="childShape" presStyleCnt="0">
        <dgm:presLayoutVars>
          <dgm:chMax val="0"/>
          <dgm:chPref val="0"/>
        </dgm:presLayoutVars>
      </dgm:prSet>
      <dgm:spPr/>
    </dgm:pt>
    <dgm:pt modelId="{56C70E5D-EACA-40C9-BE57-204DEB098218}" type="pres">
      <dgm:prSet presAssocID="{3BAB6AC7-1125-45ED-9857-0B5A1F5A8A7A}" presName="childComposite" presStyleCnt="0">
        <dgm:presLayoutVars>
          <dgm:chMax val="0"/>
          <dgm:chPref val="0"/>
        </dgm:presLayoutVars>
      </dgm:prSet>
      <dgm:spPr/>
    </dgm:pt>
    <dgm:pt modelId="{8564F7BC-557D-439C-83C1-07AF1D1D05A6}" type="pres">
      <dgm:prSet presAssocID="{3BAB6AC7-1125-45ED-9857-0B5A1F5A8A7A}" presName="ChildAccent" presStyleLbl="solidFgAcc1" presStyleIdx="0" presStyleCnt="5"/>
      <dgm:spPr/>
    </dgm:pt>
    <dgm:pt modelId="{01A8A7DE-873E-44DF-93F2-B23BA96710B7}" type="pres">
      <dgm:prSet presAssocID="{3BAB6AC7-1125-45ED-9857-0B5A1F5A8A7A}" presName="Child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E53D9-7AC3-4C45-BC31-B3D7EAEC65BF}" type="pres">
      <dgm:prSet presAssocID="{05B0C48D-1490-4765-B55E-697E95564A58}" presName="childComposite" presStyleCnt="0">
        <dgm:presLayoutVars>
          <dgm:chMax val="0"/>
          <dgm:chPref val="0"/>
        </dgm:presLayoutVars>
      </dgm:prSet>
      <dgm:spPr/>
    </dgm:pt>
    <dgm:pt modelId="{BF4848B6-B4D5-48C3-A521-7D2366016FAE}" type="pres">
      <dgm:prSet presAssocID="{05B0C48D-1490-4765-B55E-697E95564A58}" presName="ChildAccent" presStyleLbl="solidFgAcc1" presStyleIdx="1" presStyleCnt="5"/>
      <dgm:spPr/>
    </dgm:pt>
    <dgm:pt modelId="{8B7BFC10-B8D7-4A56-875F-9011EE0CF8C4}" type="pres">
      <dgm:prSet presAssocID="{05B0C48D-1490-4765-B55E-697E95564A58}" presName="Child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7571AA-B366-445D-89DA-0CDD10600558}" type="pres">
      <dgm:prSet presAssocID="{866BB8D6-E195-4EDE-AD6B-86FD8623ED29}" presName="root" presStyleCnt="0">
        <dgm:presLayoutVars>
          <dgm:chMax/>
          <dgm:chPref/>
        </dgm:presLayoutVars>
      </dgm:prSet>
      <dgm:spPr/>
    </dgm:pt>
    <dgm:pt modelId="{6F6E9334-2DD7-4D2C-A5D3-CAB29153F7AE}" type="pres">
      <dgm:prSet presAssocID="{866BB8D6-E195-4EDE-AD6B-86FD8623ED29}" presName="rootComposite" presStyleCnt="0">
        <dgm:presLayoutVars/>
      </dgm:prSet>
      <dgm:spPr/>
    </dgm:pt>
    <dgm:pt modelId="{9AE46C2E-23AC-4790-B4D6-BD04BEE9CBE7}" type="pres">
      <dgm:prSet presAssocID="{866BB8D6-E195-4EDE-AD6B-86FD8623ED29}" presName="ParentAccent" presStyleLbl="alignNode1" presStyleIdx="1" presStyleCnt="2"/>
      <dgm:spPr>
        <a:solidFill>
          <a:srgbClr val="FF6600"/>
        </a:solidFill>
      </dgm:spPr>
    </dgm:pt>
    <dgm:pt modelId="{2B006A0C-A6EB-41C8-AAC0-22C707B688C3}" type="pres">
      <dgm:prSet presAssocID="{866BB8D6-E195-4EDE-AD6B-86FD8623ED29}" presName="ParentSmallAccent" presStyleLbl="fgAcc1" presStyleIdx="1" presStyleCnt="2"/>
      <dgm:spPr/>
    </dgm:pt>
    <dgm:pt modelId="{49D27F2E-520E-4B3A-B755-2F12D745DF61}" type="pres">
      <dgm:prSet presAssocID="{866BB8D6-E195-4EDE-AD6B-86FD8623ED29}" presName="Parent" presStyleLbl="revTx" presStyleIdx="3" presStyleCnt="7" custLinFactNeighborY="-1801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E4FD6E-23E7-4C5A-B119-B1E40EC3C21D}" type="pres">
      <dgm:prSet presAssocID="{866BB8D6-E195-4EDE-AD6B-86FD8623ED29}" presName="childShape" presStyleCnt="0">
        <dgm:presLayoutVars>
          <dgm:chMax val="0"/>
          <dgm:chPref val="0"/>
        </dgm:presLayoutVars>
      </dgm:prSet>
      <dgm:spPr/>
    </dgm:pt>
    <dgm:pt modelId="{1A63EFD9-7DDC-411E-9280-0518888FD0F1}" type="pres">
      <dgm:prSet presAssocID="{C91A51BA-939E-40AC-8712-E1791CDF26AE}" presName="childComposite" presStyleCnt="0">
        <dgm:presLayoutVars>
          <dgm:chMax val="0"/>
          <dgm:chPref val="0"/>
        </dgm:presLayoutVars>
      </dgm:prSet>
      <dgm:spPr/>
    </dgm:pt>
    <dgm:pt modelId="{517E9191-1FA8-4E7C-BCCA-CD8EAD5BE4B1}" type="pres">
      <dgm:prSet presAssocID="{C91A51BA-939E-40AC-8712-E1791CDF26AE}" presName="ChildAccent" presStyleLbl="solidFgAcc1" presStyleIdx="2" presStyleCnt="5"/>
      <dgm:spPr/>
    </dgm:pt>
    <dgm:pt modelId="{ED920642-60E1-464B-A387-F0C6CAC41A60}" type="pres">
      <dgm:prSet presAssocID="{C91A51BA-939E-40AC-8712-E1791CDF26AE}" presName="Child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0519CF-8DD1-42AD-B78C-BDD220CEF5DF}" type="pres">
      <dgm:prSet presAssocID="{ED3CC68D-C1E3-4EA0-9E6A-8618D32AB0C0}" presName="childComposite" presStyleCnt="0">
        <dgm:presLayoutVars>
          <dgm:chMax val="0"/>
          <dgm:chPref val="0"/>
        </dgm:presLayoutVars>
      </dgm:prSet>
      <dgm:spPr/>
    </dgm:pt>
    <dgm:pt modelId="{C23BD553-415A-44F0-9DE6-15603420BB18}" type="pres">
      <dgm:prSet presAssocID="{ED3CC68D-C1E3-4EA0-9E6A-8618D32AB0C0}" presName="ChildAccent" presStyleLbl="solidFgAcc1" presStyleIdx="3" presStyleCnt="5" custLinFactNeighborY="-37763"/>
      <dgm:spPr/>
    </dgm:pt>
    <dgm:pt modelId="{EB1FC514-D591-4C0B-BC70-4785FAE10ED7}" type="pres">
      <dgm:prSet presAssocID="{ED3CC68D-C1E3-4EA0-9E6A-8618D32AB0C0}" presName="Child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B5955B-316A-40EB-955E-80A29708C1D8}" type="pres">
      <dgm:prSet presAssocID="{11F683B8-4C98-43E5-AFE4-F72EB16D3E9F}" presName="childComposite" presStyleCnt="0">
        <dgm:presLayoutVars>
          <dgm:chMax val="0"/>
          <dgm:chPref val="0"/>
        </dgm:presLayoutVars>
      </dgm:prSet>
      <dgm:spPr/>
    </dgm:pt>
    <dgm:pt modelId="{AC6F81EA-BC19-40BA-A30C-402AA3A9A0A0}" type="pres">
      <dgm:prSet presAssocID="{11F683B8-4C98-43E5-AFE4-F72EB16D3E9F}" presName="ChildAccent" presStyleLbl="solidFgAcc1" presStyleIdx="4" presStyleCnt="5" custLinFactNeighborY="41387"/>
      <dgm:spPr/>
    </dgm:pt>
    <dgm:pt modelId="{A4B40EEE-8DF6-491D-8A4B-20014E15E461}" type="pres">
      <dgm:prSet presAssocID="{11F683B8-4C98-43E5-AFE4-F72EB16D3E9F}" presName="Child" presStyleLbl="revTx" presStyleIdx="6" presStyleCnt="7" custLinFactNeighborY="347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71B2C6-63DD-4CFD-8216-DD3293C85EBF}" type="presOf" srcId="{866BB8D6-E195-4EDE-AD6B-86FD8623ED29}" destId="{49D27F2E-520E-4B3A-B755-2F12D745DF61}" srcOrd="0" destOrd="0" presId="urn:microsoft.com/office/officeart/2008/layout/SquareAccentList"/>
    <dgm:cxn modelId="{59F27393-37BA-4516-AA6E-8479ECAB2DBB}" srcId="{7428E5A4-5A0D-4864-A818-D18B3F93831D}" destId="{866BB8D6-E195-4EDE-AD6B-86FD8623ED29}" srcOrd="1" destOrd="0" parTransId="{3D3771C2-2C62-40E4-ADEB-2B525E098329}" sibTransId="{93E043D8-C590-4E83-B3E8-459F3A773778}"/>
    <dgm:cxn modelId="{EE2351A6-5BE6-4C3D-88FD-87CDD2176D4A}" type="presOf" srcId="{FAA8E9CA-5CF1-4B95-ACD3-FE04A18AD9F7}" destId="{0FF3A493-4079-4C94-8C7F-2D1597C45CE5}" srcOrd="0" destOrd="0" presId="urn:microsoft.com/office/officeart/2008/layout/SquareAccentList"/>
    <dgm:cxn modelId="{E9E7A71F-0A92-4D4F-BC8A-10B6F26FFC94}" type="presOf" srcId="{05B0C48D-1490-4765-B55E-697E95564A58}" destId="{8B7BFC10-B8D7-4A56-875F-9011EE0CF8C4}" srcOrd="0" destOrd="0" presId="urn:microsoft.com/office/officeart/2008/layout/SquareAccentList"/>
    <dgm:cxn modelId="{69581A1F-1E32-4432-B071-E18BB27463E3}" type="presOf" srcId="{11F683B8-4C98-43E5-AFE4-F72EB16D3E9F}" destId="{A4B40EEE-8DF6-491D-8A4B-20014E15E461}" srcOrd="0" destOrd="0" presId="urn:microsoft.com/office/officeart/2008/layout/SquareAccentList"/>
    <dgm:cxn modelId="{C00BB718-5E64-49E1-BBA8-70094EB6EFBB}" type="presOf" srcId="{C91A51BA-939E-40AC-8712-E1791CDF26AE}" destId="{ED920642-60E1-464B-A387-F0C6CAC41A60}" srcOrd="0" destOrd="0" presId="urn:microsoft.com/office/officeart/2008/layout/SquareAccentList"/>
    <dgm:cxn modelId="{A67560FB-175D-462D-80A5-A9F00357D1D4}" type="presOf" srcId="{3BAB6AC7-1125-45ED-9857-0B5A1F5A8A7A}" destId="{01A8A7DE-873E-44DF-93F2-B23BA96710B7}" srcOrd="0" destOrd="0" presId="urn:microsoft.com/office/officeart/2008/layout/SquareAccentList"/>
    <dgm:cxn modelId="{9697F59F-787C-47FB-A045-CD38281FE079}" srcId="{866BB8D6-E195-4EDE-AD6B-86FD8623ED29}" destId="{C91A51BA-939E-40AC-8712-E1791CDF26AE}" srcOrd="0" destOrd="0" parTransId="{6608969A-8FB0-40FD-91F5-1793874C79A7}" sibTransId="{C84D3CB6-2699-498A-8B48-E22D3D0DE61B}"/>
    <dgm:cxn modelId="{14F9AD5C-D21B-43C2-8E16-EF44C827BE11}" srcId="{866BB8D6-E195-4EDE-AD6B-86FD8623ED29}" destId="{11F683B8-4C98-43E5-AFE4-F72EB16D3E9F}" srcOrd="2" destOrd="0" parTransId="{15612840-E841-4185-ACDE-B0668882C9EB}" sibTransId="{3609FC05-B261-4275-B9A7-713A74BC3A5E}"/>
    <dgm:cxn modelId="{46BF4460-02C8-4E29-93F0-7482544EB376}" srcId="{FAA8E9CA-5CF1-4B95-ACD3-FE04A18AD9F7}" destId="{05B0C48D-1490-4765-B55E-697E95564A58}" srcOrd="1" destOrd="0" parTransId="{660966EE-69C1-4E85-A797-B776A92309EE}" sibTransId="{C888623A-EC2F-4A2C-B054-9D758C4903DD}"/>
    <dgm:cxn modelId="{F4B85B91-C12D-4F07-A80B-D7D0016893EA}" type="presOf" srcId="{7428E5A4-5A0D-4864-A818-D18B3F93831D}" destId="{7E77B285-C718-432E-B131-4E6F87FD841A}" srcOrd="0" destOrd="0" presId="urn:microsoft.com/office/officeart/2008/layout/SquareAccentList"/>
    <dgm:cxn modelId="{70B44ABE-0BE7-4CAC-B202-262A70E33D30}" type="presOf" srcId="{ED3CC68D-C1E3-4EA0-9E6A-8618D32AB0C0}" destId="{EB1FC514-D591-4C0B-BC70-4785FAE10ED7}" srcOrd="0" destOrd="0" presId="urn:microsoft.com/office/officeart/2008/layout/SquareAccentList"/>
    <dgm:cxn modelId="{B66D7AB9-EB12-4A87-8849-EAE5464DB436}" srcId="{7428E5A4-5A0D-4864-A818-D18B3F93831D}" destId="{FAA8E9CA-5CF1-4B95-ACD3-FE04A18AD9F7}" srcOrd="0" destOrd="0" parTransId="{0C1F59B2-9EE9-428B-B846-3C0370C415D8}" sibTransId="{8A0FCE9A-775E-4C02-85FF-BF5A9EBDAA2C}"/>
    <dgm:cxn modelId="{A4287A3C-05B8-4DEA-9ED2-83CDB7D5B423}" srcId="{FAA8E9CA-5CF1-4B95-ACD3-FE04A18AD9F7}" destId="{3BAB6AC7-1125-45ED-9857-0B5A1F5A8A7A}" srcOrd="0" destOrd="0" parTransId="{4A368132-828E-435C-BD63-1F5AA8C206E7}" sibTransId="{BE3D640A-E074-4B1F-85AB-16AB39FEEAC7}"/>
    <dgm:cxn modelId="{7750EBF1-DBCB-441C-A20C-F3A76D2BB717}" srcId="{866BB8D6-E195-4EDE-AD6B-86FD8623ED29}" destId="{ED3CC68D-C1E3-4EA0-9E6A-8618D32AB0C0}" srcOrd="1" destOrd="0" parTransId="{CE5F5FAF-CD4E-49B6-82F6-13F25F816E8D}" sibTransId="{F755BE25-A065-4E39-902F-F6F68CB8620B}"/>
    <dgm:cxn modelId="{D9E67F26-62CD-4CB0-A086-DFE989C76887}" type="presParOf" srcId="{7E77B285-C718-432E-B131-4E6F87FD841A}" destId="{C9D37080-784E-47AF-A4D9-38F30A895E0A}" srcOrd="0" destOrd="0" presId="urn:microsoft.com/office/officeart/2008/layout/SquareAccentList"/>
    <dgm:cxn modelId="{B592AD23-5FCD-44C6-BF77-62D36F8F4695}" type="presParOf" srcId="{C9D37080-784E-47AF-A4D9-38F30A895E0A}" destId="{0EA59C4B-E9D5-401C-BB55-CA21B3DBA952}" srcOrd="0" destOrd="0" presId="urn:microsoft.com/office/officeart/2008/layout/SquareAccentList"/>
    <dgm:cxn modelId="{F83E1DEC-4AAA-4D88-9FB4-D2B69BBBE418}" type="presParOf" srcId="{0EA59C4B-E9D5-401C-BB55-CA21B3DBA952}" destId="{F81D5EDA-0377-41D2-ABEC-269EFA059D9C}" srcOrd="0" destOrd="0" presId="urn:microsoft.com/office/officeart/2008/layout/SquareAccentList"/>
    <dgm:cxn modelId="{2DB9C054-26CF-4FB6-A514-58E74CF4D07D}" type="presParOf" srcId="{0EA59C4B-E9D5-401C-BB55-CA21B3DBA952}" destId="{24562FEA-5B0B-4188-9290-CCF316FFE611}" srcOrd="1" destOrd="0" presId="urn:microsoft.com/office/officeart/2008/layout/SquareAccentList"/>
    <dgm:cxn modelId="{7E629F39-9677-456C-A02A-6ACD17D0C68A}" type="presParOf" srcId="{0EA59C4B-E9D5-401C-BB55-CA21B3DBA952}" destId="{0FF3A493-4079-4C94-8C7F-2D1597C45CE5}" srcOrd="2" destOrd="0" presId="urn:microsoft.com/office/officeart/2008/layout/SquareAccentList"/>
    <dgm:cxn modelId="{9728A785-0770-489F-822B-5E9020E14613}" type="presParOf" srcId="{C9D37080-784E-47AF-A4D9-38F30A895E0A}" destId="{CE2FD97D-B071-49C0-9483-8506AA0EB833}" srcOrd="1" destOrd="0" presId="urn:microsoft.com/office/officeart/2008/layout/SquareAccentList"/>
    <dgm:cxn modelId="{6CF42C1A-1456-44E2-B617-5760255DA06A}" type="presParOf" srcId="{CE2FD97D-B071-49C0-9483-8506AA0EB833}" destId="{56C70E5D-EACA-40C9-BE57-204DEB098218}" srcOrd="0" destOrd="0" presId="urn:microsoft.com/office/officeart/2008/layout/SquareAccentList"/>
    <dgm:cxn modelId="{AEDC66BB-0474-4786-9D2B-ADB1C00BB7E7}" type="presParOf" srcId="{56C70E5D-EACA-40C9-BE57-204DEB098218}" destId="{8564F7BC-557D-439C-83C1-07AF1D1D05A6}" srcOrd="0" destOrd="0" presId="urn:microsoft.com/office/officeart/2008/layout/SquareAccentList"/>
    <dgm:cxn modelId="{06AFC5A4-68E8-4D90-9EEE-9419A5498C68}" type="presParOf" srcId="{56C70E5D-EACA-40C9-BE57-204DEB098218}" destId="{01A8A7DE-873E-44DF-93F2-B23BA96710B7}" srcOrd="1" destOrd="0" presId="urn:microsoft.com/office/officeart/2008/layout/SquareAccentList"/>
    <dgm:cxn modelId="{D3E4BF28-70C0-4B52-927A-138C732669A5}" type="presParOf" srcId="{CE2FD97D-B071-49C0-9483-8506AA0EB833}" destId="{3E4E53D9-7AC3-4C45-BC31-B3D7EAEC65BF}" srcOrd="1" destOrd="0" presId="urn:microsoft.com/office/officeart/2008/layout/SquareAccentList"/>
    <dgm:cxn modelId="{42F41168-2304-463D-89A0-EE12C82B485B}" type="presParOf" srcId="{3E4E53D9-7AC3-4C45-BC31-B3D7EAEC65BF}" destId="{BF4848B6-B4D5-48C3-A521-7D2366016FAE}" srcOrd="0" destOrd="0" presId="urn:microsoft.com/office/officeart/2008/layout/SquareAccentList"/>
    <dgm:cxn modelId="{C33C627A-1699-4743-A976-CB86EAE6D15A}" type="presParOf" srcId="{3E4E53D9-7AC3-4C45-BC31-B3D7EAEC65BF}" destId="{8B7BFC10-B8D7-4A56-875F-9011EE0CF8C4}" srcOrd="1" destOrd="0" presId="urn:microsoft.com/office/officeart/2008/layout/SquareAccentList"/>
    <dgm:cxn modelId="{50CB14B8-747B-461A-89CF-2D45093AD33C}" type="presParOf" srcId="{7E77B285-C718-432E-B131-4E6F87FD841A}" destId="{787571AA-B366-445D-89DA-0CDD10600558}" srcOrd="1" destOrd="0" presId="urn:microsoft.com/office/officeart/2008/layout/SquareAccentList"/>
    <dgm:cxn modelId="{F9D09EA7-6E04-468E-96D2-38BDC1592870}" type="presParOf" srcId="{787571AA-B366-445D-89DA-0CDD10600558}" destId="{6F6E9334-2DD7-4D2C-A5D3-CAB29153F7AE}" srcOrd="0" destOrd="0" presId="urn:microsoft.com/office/officeart/2008/layout/SquareAccentList"/>
    <dgm:cxn modelId="{B8CFC163-0608-4334-9A35-B13BEAA3E68A}" type="presParOf" srcId="{6F6E9334-2DD7-4D2C-A5D3-CAB29153F7AE}" destId="{9AE46C2E-23AC-4790-B4D6-BD04BEE9CBE7}" srcOrd="0" destOrd="0" presId="urn:microsoft.com/office/officeart/2008/layout/SquareAccentList"/>
    <dgm:cxn modelId="{29B4CC2B-4474-408D-BEA2-F9A3AF749E9E}" type="presParOf" srcId="{6F6E9334-2DD7-4D2C-A5D3-CAB29153F7AE}" destId="{2B006A0C-A6EB-41C8-AAC0-22C707B688C3}" srcOrd="1" destOrd="0" presId="urn:microsoft.com/office/officeart/2008/layout/SquareAccentList"/>
    <dgm:cxn modelId="{F2782D96-E1CA-4B80-A234-6F697EA9EB2D}" type="presParOf" srcId="{6F6E9334-2DD7-4D2C-A5D3-CAB29153F7AE}" destId="{49D27F2E-520E-4B3A-B755-2F12D745DF61}" srcOrd="2" destOrd="0" presId="urn:microsoft.com/office/officeart/2008/layout/SquareAccentList"/>
    <dgm:cxn modelId="{230EF31F-E9FF-4C43-87C2-08627969707C}" type="presParOf" srcId="{787571AA-B366-445D-89DA-0CDD10600558}" destId="{99E4FD6E-23E7-4C5A-B119-B1E40EC3C21D}" srcOrd="1" destOrd="0" presId="urn:microsoft.com/office/officeart/2008/layout/SquareAccentList"/>
    <dgm:cxn modelId="{7BC19B04-2775-49CA-B5A8-157863DF8002}" type="presParOf" srcId="{99E4FD6E-23E7-4C5A-B119-B1E40EC3C21D}" destId="{1A63EFD9-7DDC-411E-9280-0518888FD0F1}" srcOrd="0" destOrd="0" presId="urn:microsoft.com/office/officeart/2008/layout/SquareAccentList"/>
    <dgm:cxn modelId="{7D0A0768-08BD-4D93-BAAE-F79F6356F933}" type="presParOf" srcId="{1A63EFD9-7DDC-411E-9280-0518888FD0F1}" destId="{517E9191-1FA8-4E7C-BCCA-CD8EAD5BE4B1}" srcOrd="0" destOrd="0" presId="urn:microsoft.com/office/officeart/2008/layout/SquareAccentList"/>
    <dgm:cxn modelId="{6029A6C6-0357-404E-BB76-4919C4ECB6D3}" type="presParOf" srcId="{1A63EFD9-7DDC-411E-9280-0518888FD0F1}" destId="{ED920642-60E1-464B-A387-F0C6CAC41A60}" srcOrd="1" destOrd="0" presId="urn:microsoft.com/office/officeart/2008/layout/SquareAccentList"/>
    <dgm:cxn modelId="{CEFFD8D4-8F1C-4CD2-A6B5-044C95A989D9}" type="presParOf" srcId="{99E4FD6E-23E7-4C5A-B119-B1E40EC3C21D}" destId="{060519CF-8DD1-42AD-B78C-BDD220CEF5DF}" srcOrd="1" destOrd="0" presId="urn:microsoft.com/office/officeart/2008/layout/SquareAccentList"/>
    <dgm:cxn modelId="{0D8140D9-B1E3-44B3-88E0-1C706C4F3F7E}" type="presParOf" srcId="{060519CF-8DD1-42AD-B78C-BDD220CEF5DF}" destId="{C23BD553-415A-44F0-9DE6-15603420BB18}" srcOrd="0" destOrd="0" presId="urn:microsoft.com/office/officeart/2008/layout/SquareAccentList"/>
    <dgm:cxn modelId="{E9C4328C-23DC-40F3-B99F-5ECE1043D823}" type="presParOf" srcId="{060519CF-8DD1-42AD-B78C-BDD220CEF5DF}" destId="{EB1FC514-D591-4C0B-BC70-4785FAE10ED7}" srcOrd="1" destOrd="0" presId="urn:microsoft.com/office/officeart/2008/layout/SquareAccentList"/>
    <dgm:cxn modelId="{A835849D-4E70-4E1E-9672-B56FA0D7AB58}" type="presParOf" srcId="{99E4FD6E-23E7-4C5A-B119-B1E40EC3C21D}" destId="{37B5955B-316A-40EB-955E-80A29708C1D8}" srcOrd="2" destOrd="0" presId="urn:microsoft.com/office/officeart/2008/layout/SquareAccentList"/>
    <dgm:cxn modelId="{A23E7F4A-BC09-4949-B73C-F4D38017593F}" type="presParOf" srcId="{37B5955B-316A-40EB-955E-80A29708C1D8}" destId="{AC6F81EA-BC19-40BA-A30C-402AA3A9A0A0}" srcOrd="0" destOrd="0" presId="urn:microsoft.com/office/officeart/2008/layout/SquareAccentList"/>
    <dgm:cxn modelId="{D99B1FFA-BD46-4FD1-B45D-90471049CBB2}" type="presParOf" srcId="{37B5955B-316A-40EB-955E-80A29708C1D8}" destId="{A4B40EEE-8DF6-491D-8A4B-20014E15E461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578E169-2308-4086-961E-137A370875D5}" type="doc">
      <dgm:prSet loTypeId="urn:microsoft.com/office/officeart/2008/layout/VerticalAccent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1AB5551-18C1-4176-978F-B96242BEDC30}">
      <dgm:prSet phldrT="[Text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th-TH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Angsana New" pitchFamily="18" charset="-34"/>
              <a:cs typeface="Angsana New" pitchFamily="18" charset="-34"/>
            </a:rPr>
            <a:t>ผู้มีสิทธิมีสิทธิจากหน่วยงานอื่น</a:t>
          </a:r>
          <a:endParaRPr lang="en-US" sz="32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5057" dist="38100" dir="5400000" sy="-20000" rotWithShape="0">
                <a:prstClr val="black">
                  <a:alpha val="25000"/>
                </a:prst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C307320D-ED3D-486F-B9E3-011CF9AB436B}" type="parTrans" cxnId="{3F8718AD-F7A3-4B24-A097-4E25434F06C5}">
      <dgm:prSet/>
      <dgm:spPr/>
      <dgm:t>
        <a:bodyPr/>
        <a:lstStyle/>
        <a:p>
          <a:endParaRPr lang="en-US">
            <a:effectLst>
              <a:outerShdw blurRad="75057" dist="38100" dir="5400000" sy="-20000" rotWithShape="0">
                <a:prstClr val="black">
                  <a:alpha val="25000"/>
                </a:prstClr>
              </a:outerShdw>
            </a:effectLst>
          </a:endParaRPr>
        </a:p>
      </dgm:t>
    </dgm:pt>
    <dgm:pt modelId="{BBF85159-8A31-4B75-A907-E93152DCFE6B}" type="sibTrans" cxnId="{3F8718AD-F7A3-4B24-A097-4E25434F06C5}">
      <dgm:prSet/>
      <dgm:spPr/>
      <dgm:t>
        <a:bodyPr/>
        <a:lstStyle/>
        <a:p>
          <a:endParaRPr lang="en-US">
            <a:effectLst>
              <a:outerShdw blurRad="75057" dist="38100" dir="5400000" sy="-20000" rotWithShape="0">
                <a:prstClr val="black">
                  <a:alpha val="25000"/>
                </a:prstClr>
              </a:outerShdw>
            </a:effectLst>
          </a:endParaRPr>
        </a:p>
      </dgm:t>
    </dgm:pt>
    <dgm:pt modelId="{16E1287E-A3E9-4DF7-B688-92B67B559D0B}">
      <dgm:prSet phldrT="[Text]"/>
      <dgm:spPr/>
      <dgm:t>
        <a:bodyPr/>
        <a:lstStyle/>
        <a:p>
          <a:r>
            <a:rPr lang="th-TH" b="1" dirty="0" smtClean="0">
              <a:solidFill>
                <a:schemeClr val="accent6">
                  <a:lumMod val="50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Angsana New" pitchFamily="18" charset="-34"/>
              <a:cs typeface="Angsana New" pitchFamily="18" charset="-34"/>
            </a:rPr>
            <a:t>ต้องเลือกใช้สิทธิ</a:t>
          </a:r>
          <a:endParaRPr lang="en-US" b="1" dirty="0">
            <a:solidFill>
              <a:schemeClr val="accent6">
                <a:lumMod val="50000"/>
              </a:schemeClr>
            </a:solidFill>
            <a:effectLst>
              <a:outerShdw blurRad="75057" dist="38100" dir="5400000" sy="-20000" rotWithShape="0">
                <a:prstClr val="black">
                  <a:alpha val="25000"/>
                </a:prst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85E60B3F-9652-4A2F-B4C8-DCC06078E84A}" type="parTrans" cxnId="{3138B50C-C9BE-4472-9693-156665DADE55}">
      <dgm:prSet/>
      <dgm:spPr/>
      <dgm:t>
        <a:bodyPr/>
        <a:lstStyle/>
        <a:p>
          <a:endParaRPr lang="en-US">
            <a:effectLst>
              <a:outerShdw blurRad="75057" dist="38100" dir="5400000" sy="-20000" rotWithShape="0">
                <a:prstClr val="black">
                  <a:alpha val="25000"/>
                </a:prstClr>
              </a:outerShdw>
            </a:effectLst>
          </a:endParaRPr>
        </a:p>
      </dgm:t>
    </dgm:pt>
    <dgm:pt modelId="{08EB990E-D2C3-4171-89F4-86D6E9C5B05B}" type="sibTrans" cxnId="{3138B50C-C9BE-4472-9693-156665DADE55}">
      <dgm:prSet/>
      <dgm:spPr/>
      <dgm:t>
        <a:bodyPr/>
        <a:lstStyle/>
        <a:p>
          <a:endParaRPr lang="en-US">
            <a:effectLst>
              <a:outerShdw blurRad="75057" dist="38100" dir="5400000" sy="-20000" rotWithShape="0">
                <a:prstClr val="black">
                  <a:alpha val="25000"/>
                </a:prstClr>
              </a:outerShdw>
            </a:effectLst>
          </a:endParaRPr>
        </a:p>
      </dgm:t>
    </dgm:pt>
    <dgm:pt modelId="{6E400DC1-4DD3-466E-BD89-BE96C008BF01}">
      <dgm:prSet phldrT="[Text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th-TH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บุคคลในครอบครัวมีสิทธิของตนเอง</a:t>
          </a:r>
          <a:endParaRPr lang="en-US" sz="32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28D79E3D-01BC-4471-86FC-DF564A904617}" type="parTrans" cxnId="{2F2F381E-AAE0-459C-8F1F-8A007DC11786}">
      <dgm:prSet/>
      <dgm:spPr/>
      <dgm:t>
        <a:bodyPr/>
        <a:lstStyle/>
        <a:p>
          <a:endParaRPr lang="en-US">
            <a:effectLst>
              <a:outerShdw blurRad="75057" dist="38100" dir="5400000" sy="-20000" rotWithShape="0">
                <a:prstClr val="black">
                  <a:alpha val="25000"/>
                </a:prstClr>
              </a:outerShdw>
            </a:effectLst>
          </a:endParaRPr>
        </a:p>
      </dgm:t>
    </dgm:pt>
    <dgm:pt modelId="{66DAC512-2A5C-459E-B44D-B52F4461226D}" type="sibTrans" cxnId="{2F2F381E-AAE0-459C-8F1F-8A007DC11786}">
      <dgm:prSet/>
      <dgm:spPr/>
      <dgm:t>
        <a:bodyPr/>
        <a:lstStyle/>
        <a:p>
          <a:endParaRPr lang="en-US">
            <a:effectLst>
              <a:outerShdw blurRad="75057" dist="38100" dir="5400000" sy="-20000" rotWithShape="0">
                <a:prstClr val="black">
                  <a:alpha val="25000"/>
                </a:prstClr>
              </a:outerShdw>
            </a:effectLst>
          </a:endParaRPr>
        </a:p>
      </dgm:t>
    </dgm:pt>
    <dgm:pt modelId="{FD85F229-B635-4EAA-9BE0-818B3E28605A}">
      <dgm:prSet phldrT="[Text]"/>
      <dgm:spPr/>
      <dgm:t>
        <a:bodyPr/>
        <a:lstStyle/>
        <a:p>
          <a:r>
            <a:rPr lang="th-TH" b="1" dirty="0" smtClean="0">
              <a:solidFill>
                <a:schemeClr val="accent6">
                  <a:lumMod val="50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Angsana New" pitchFamily="18" charset="-34"/>
              <a:cs typeface="Angsana New" pitchFamily="18" charset="-34"/>
            </a:rPr>
            <a:t>ไม่มีสิทธิได้รับเงินสวัสดิการฯ เว้นแต่ค่ารักษาพยาบาลที่ได้รับต่ำกว่า</a:t>
          </a:r>
          <a:endParaRPr lang="en-US" b="1" dirty="0">
            <a:solidFill>
              <a:schemeClr val="accent6">
                <a:lumMod val="50000"/>
              </a:schemeClr>
            </a:solidFill>
            <a:effectLst>
              <a:outerShdw blurRad="75057" dist="38100" dir="5400000" sy="-20000" rotWithShape="0">
                <a:prstClr val="black">
                  <a:alpha val="25000"/>
                </a:prst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793C1E56-A16C-4050-B8F0-8D4D7E2F12CB}" type="parTrans" cxnId="{7D811843-7B18-4DF5-956F-AF2D54BEC55C}">
      <dgm:prSet/>
      <dgm:spPr/>
      <dgm:t>
        <a:bodyPr/>
        <a:lstStyle/>
        <a:p>
          <a:endParaRPr lang="en-US">
            <a:effectLst>
              <a:outerShdw blurRad="75057" dist="38100" dir="5400000" sy="-20000" rotWithShape="0">
                <a:prstClr val="black">
                  <a:alpha val="25000"/>
                </a:prstClr>
              </a:outerShdw>
            </a:effectLst>
          </a:endParaRPr>
        </a:p>
      </dgm:t>
    </dgm:pt>
    <dgm:pt modelId="{A99AA69A-4F9F-40EA-8E90-D6538500719C}" type="sibTrans" cxnId="{7D811843-7B18-4DF5-956F-AF2D54BEC55C}">
      <dgm:prSet/>
      <dgm:spPr/>
      <dgm:t>
        <a:bodyPr/>
        <a:lstStyle/>
        <a:p>
          <a:endParaRPr lang="en-US">
            <a:effectLst>
              <a:outerShdw blurRad="75057" dist="38100" dir="5400000" sy="-20000" rotWithShape="0">
                <a:prstClr val="black">
                  <a:alpha val="25000"/>
                </a:prstClr>
              </a:outerShdw>
            </a:effectLst>
          </a:endParaRPr>
        </a:p>
      </dgm:t>
    </dgm:pt>
    <dgm:pt modelId="{341EB133-C46F-4455-B26A-1B7C435E9659}">
      <dgm:prSet phldrT="[Text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th-TH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Angsana New" pitchFamily="18" charset="-34"/>
              <a:cs typeface="Angsana New" pitchFamily="18" charset="-34"/>
            </a:rPr>
            <a:t>บุคคลในครอบครัวเป็นผู้อาศัยสิทธิของผู้อื่นซึ่งมีสิทธิ</a:t>
          </a:r>
          <a:endParaRPr lang="en-US" sz="32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5057" dist="38100" dir="5400000" sy="-20000" rotWithShape="0">
                <a:prstClr val="black">
                  <a:alpha val="25000"/>
                </a:prst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2DC6F6B7-38C2-4890-A8A5-96CCB13D82C8}" type="parTrans" cxnId="{F06D7B70-FCA0-43AD-9DD6-FCED04668F85}">
      <dgm:prSet/>
      <dgm:spPr/>
      <dgm:t>
        <a:bodyPr/>
        <a:lstStyle/>
        <a:p>
          <a:endParaRPr lang="en-US">
            <a:effectLst>
              <a:outerShdw blurRad="75057" dist="38100" dir="5400000" sy="-20000" rotWithShape="0">
                <a:prstClr val="black">
                  <a:alpha val="25000"/>
                </a:prstClr>
              </a:outerShdw>
            </a:effectLst>
          </a:endParaRPr>
        </a:p>
      </dgm:t>
    </dgm:pt>
    <dgm:pt modelId="{396B9607-1FA6-497B-9430-A88D063A949D}" type="sibTrans" cxnId="{F06D7B70-FCA0-43AD-9DD6-FCED04668F85}">
      <dgm:prSet/>
      <dgm:spPr/>
      <dgm:t>
        <a:bodyPr/>
        <a:lstStyle/>
        <a:p>
          <a:endParaRPr lang="en-US">
            <a:effectLst>
              <a:outerShdw blurRad="75057" dist="38100" dir="5400000" sy="-20000" rotWithShape="0">
                <a:prstClr val="black">
                  <a:alpha val="25000"/>
                </a:prstClr>
              </a:outerShdw>
            </a:effectLst>
          </a:endParaRPr>
        </a:p>
      </dgm:t>
    </dgm:pt>
    <dgm:pt modelId="{02FC802A-A425-45BB-A874-8283381CC72E}">
      <dgm:prSet phldrT="[Text]"/>
      <dgm:spPr/>
      <dgm:t>
        <a:bodyPr/>
        <a:lstStyle/>
        <a:p>
          <a:r>
            <a:rPr lang="th-TH" b="1" dirty="0" smtClean="0">
              <a:solidFill>
                <a:schemeClr val="accent6">
                  <a:lumMod val="50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Angsana New" pitchFamily="18" charset="-34"/>
              <a:cs typeface="Angsana New" pitchFamily="18" charset="-34"/>
            </a:rPr>
            <a:t>มีสิทธิได้รับเงินสวัสดิการฯ</a:t>
          </a:r>
          <a:endParaRPr lang="en-US" b="1" dirty="0">
            <a:solidFill>
              <a:schemeClr val="accent6">
                <a:lumMod val="50000"/>
              </a:schemeClr>
            </a:solidFill>
            <a:effectLst>
              <a:outerShdw blurRad="75057" dist="38100" dir="5400000" sy="-20000" rotWithShape="0">
                <a:prstClr val="black">
                  <a:alpha val="25000"/>
                </a:prst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DC20871E-D764-4EEE-88A6-327EBD9DB33E}" type="parTrans" cxnId="{E38E9E08-E70F-43B9-B897-4068326C3E5B}">
      <dgm:prSet/>
      <dgm:spPr/>
      <dgm:t>
        <a:bodyPr/>
        <a:lstStyle/>
        <a:p>
          <a:endParaRPr lang="en-US">
            <a:effectLst>
              <a:outerShdw blurRad="75057" dist="38100" dir="5400000" sy="-20000" rotWithShape="0">
                <a:prstClr val="black">
                  <a:alpha val="25000"/>
                </a:prstClr>
              </a:outerShdw>
            </a:effectLst>
          </a:endParaRPr>
        </a:p>
      </dgm:t>
    </dgm:pt>
    <dgm:pt modelId="{CAF465EB-1522-400E-AD38-B7C76CC6AA92}" type="sibTrans" cxnId="{E38E9E08-E70F-43B9-B897-4068326C3E5B}">
      <dgm:prSet/>
      <dgm:spPr/>
      <dgm:t>
        <a:bodyPr/>
        <a:lstStyle/>
        <a:p>
          <a:endParaRPr lang="en-US">
            <a:effectLst>
              <a:outerShdw blurRad="75057" dist="38100" dir="5400000" sy="-20000" rotWithShape="0">
                <a:prstClr val="black">
                  <a:alpha val="25000"/>
                </a:prstClr>
              </a:outerShdw>
            </a:effectLst>
          </a:endParaRPr>
        </a:p>
      </dgm:t>
    </dgm:pt>
    <dgm:pt modelId="{0577744F-F345-42B4-B10C-3A86848C12E7}" type="pres">
      <dgm:prSet presAssocID="{B578E169-2308-4086-961E-137A370875D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45A9658-F8BB-4073-9524-68A2B30E32D9}" type="pres">
      <dgm:prSet presAssocID="{11AB5551-18C1-4176-978F-B96242BEDC30}" presName="parenttextcomposite" presStyleCnt="0"/>
      <dgm:spPr/>
    </dgm:pt>
    <dgm:pt modelId="{6B604C42-BC6A-4584-A60B-2F77A6C56045}" type="pres">
      <dgm:prSet presAssocID="{11AB5551-18C1-4176-978F-B96242BEDC30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815695-2AE0-4AA5-BFA8-CF73E4DAD38C}" type="pres">
      <dgm:prSet presAssocID="{11AB5551-18C1-4176-978F-B96242BEDC30}" presName="composite" presStyleCnt="0"/>
      <dgm:spPr/>
    </dgm:pt>
    <dgm:pt modelId="{6D679F59-6384-4120-8D05-228F0BC4F588}" type="pres">
      <dgm:prSet presAssocID="{11AB5551-18C1-4176-978F-B96242BEDC30}" presName="chevron1" presStyleLbl="alignNode1" presStyleIdx="0" presStyleCnt="21"/>
      <dgm:spPr/>
    </dgm:pt>
    <dgm:pt modelId="{55326F77-EE54-4ACE-B40D-94AE5E23CED9}" type="pres">
      <dgm:prSet presAssocID="{11AB5551-18C1-4176-978F-B96242BEDC30}" presName="chevron2" presStyleLbl="alignNode1" presStyleIdx="1" presStyleCnt="21"/>
      <dgm:spPr/>
    </dgm:pt>
    <dgm:pt modelId="{3CD8D5A2-E73C-4185-80D0-25599ECC6ECE}" type="pres">
      <dgm:prSet presAssocID="{11AB5551-18C1-4176-978F-B96242BEDC30}" presName="chevron3" presStyleLbl="alignNode1" presStyleIdx="2" presStyleCnt="21"/>
      <dgm:spPr/>
    </dgm:pt>
    <dgm:pt modelId="{B1700C50-478E-43EC-AC18-32E7E103EB2C}" type="pres">
      <dgm:prSet presAssocID="{11AB5551-18C1-4176-978F-B96242BEDC30}" presName="chevron4" presStyleLbl="alignNode1" presStyleIdx="3" presStyleCnt="21"/>
      <dgm:spPr/>
    </dgm:pt>
    <dgm:pt modelId="{7A0B913C-57B6-4446-BCAC-1F3444DD4C8B}" type="pres">
      <dgm:prSet presAssocID="{11AB5551-18C1-4176-978F-B96242BEDC30}" presName="chevron5" presStyleLbl="alignNode1" presStyleIdx="4" presStyleCnt="21"/>
      <dgm:spPr/>
    </dgm:pt>
    <dgm:pt modelId="{7E23EFC8-790D-4024-82D2-851CD02F92FD}" type="pres">
      <dgm:prSet presAssocID="{11AB5551-18C1-4176-978F-B96242BEDC30}" presName="chevron6" presStyleLbl="alignNode1" presStyleIdx="5" presStyleCnt="21"/>
      <dgm:spPr/>
    </dgm:pt>
    <dgm:pt modelId="{AE299E6D-E961-40A6-8352-A867FBE41CB1}" type="pres">
      <dgm:prSet presAssocID="{11AB5551-18C1-4176-978F-B96242BEDC30}" presName="chevron7" presStyleLbl="alignNode1" presStyleIdx="6" presStyleCnt="21"/>
      <dgm:spPr/>
    </dgm:pt>
    <dgm:pt modelId="{3396C101-5125-4458-846B-04766AB504AE}" type="pres">
      <dgm:prSet presAssocID="{11AB5551-18C1-4176-978F-B96242BEDC30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413F0-C611-4F93-A7B7-E97843736748}" type="pres">
      <dgm:prSet presAssocID="{BBF85159-8A31-4B75-A907-E93152DCFE6B}" presName="sibTrans" presStyleCnt="0"/>
      <dgm:spPr/>
    </dgm:pt>
    <dgm:pt modelId="{7FCECDF7-B62B-43B2-8B68-661E366F21C9}" type="pres">
      <dgm:prSet presAssocID="{6E400DC1-4DD3-466E-BD89-BE96C008BF01}" presName="parenttextcomposite" presStyleCnt="0"/>
      <dgm:spPr/>
    </dgm:pt>
    <dgm:pt modelId="{EFD15831-37A6-4127-834B-5D190428E439}" type="pres">
      <dgm:prSet presAssocID="{6E400DC1-4DD3-466E-BD89-BE96C008BF01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65CCE-6539-4BC9-A9D9-27F9B3F23337}" type="pres">
      <dgm:prSet presAssocID="{6E400DC1-4DD3-466E-BD89-BE96C008BF01}" presName="composite" presStyleCnt="0"/>
      <dgm:spPr/>
    </dgm:pt>
    <dgm:pt modelId="{AC04A770-463E-4513-96AE-9B11B6770873}" type="pres">
      <dgm:prSet presAssocID="{6E400DC1-4DD3-466E-BD89-BE96C008BF01}" presName="chevron1" presStyleLbl="alignNode1" presStyleIdx="7" presStyleCnt="21"/>
      <dgm:spPr/>
    </dgm:pt>
    <dgm:pt modelId="{7BEE20BD-FB86-4FD5-A571-B6DCA97C863B}" type="pres">
      <dgm:prSet presAssocID="{6E400DC1-4DD3-466E-BD89-BE96C008BF01}" presName="chevron2" presStyleLbl="alignNode1" presStyleIdx="8" presStyleCnt="21"/>
      <dgm:spPr/>
    </dgm:pt>
    <dgm:pt modelId="{27E171B3-4F37-46EB-A45C-9A2705509ED6}" type="pres">
      <dgm:prSet presAssocID="{6E400DC1-4DD3-466E-BD89-BE96C008BF01}" presName="chevron3" presStyleLbl="alignNode1" presStyleIdx="9" presStyleCnt="21"/>
      <dgm:spPr/>
    </dgm:pt>
    <dgm:pt modelId="{4F7C6465-F8A4-42F4-87E4-59C7DB9C3667}" type="pres">
      <dgm:prSet presAssocID="{6E400DC1-4DD3-466E-BD89-BE96C008BF01}" presName="chevron4" presStyleLbl="alignNode1" presStyleIdx="10" presStyleCnt="21"/>
      <dgm:spPr/>
    </dgm:pt>
    <dgm:pt modelId="{3D580B7B-ABDC-4332-889B-3794D16C1C61}" type="pres">
      <dgm:prSet presAssocID="{6E400DC1-4DD3-466E-BD89-BE96C008BF01}" presName="chevron5" presStyleLbl="alignNode1" presStyleIdx="11" presStyleCnt="21"/>
      <dgm:spPr/>
    </dgm:pt>
    <dgm:pt modelId="{A7D3C96A-4DB2-4FF7-8C1B-FD06F4C2889F}" type="pres">
      <dgm:prSet presAssocID="{6E400DC1-4DD3-466E-BD89-BE96C008BF01}" presName="chevron6" presStyleLbl="alignNode1" presStyleIdx="12" presStyleCnt="21"/>
      <dgm:spPr/>
    </dgm:pt>
    <dgm:pt modelId="{C41CF985-34B8-4B42-B1D4-9B7496317983}" type="pres">
      <dgm:prSet presAssocID="{6E400DC1-4DD3-466E-BD89-BE96C008BF01}" presName="chevron7" presStyleLbl="alignNode1" presStyleIdx="13" presStyleCnt="21"/>
      <dgm:spPr/>
    </dgm:pt>
    <dgm:pt modelId="{BDF1D298-834E-4BF0-9960-6756B103313A}" type="pres">
      <dgm:prSet presAssocID="{6E400DC1-4DD3-466E-BD89-BE96C008BF01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FF8465-2871-412D-A3BC-9A0D7626C07E}" type="pres">
      <dgm:prSet presAssocID="{66DAC512-2A5C-459E-B44D-B52F4461226D}" presName="sibTrans" presStyleCnt="0"/>
      <dgm:spPr/>
    </dgm:pt>
    <dgm:pt modelId="{64F4C17C-C7EB-4F6B-B1DA-03B1F0CB7BC6}" type="pres">
      <dgm:prSet presAssocID="{341EB133-C46F-4455-B26A-1B7C435E9659}" presName="parenttextcomposite" presStyleCnt="0"/>
      <dgm:spPr/>
    </dgm:pt>
    <dgm:pt modelId="{D0C915F5-09F9-4BDC-A9BE-978CDFD6EAF1}" type="pres">
      <dgm:prSet presAssocID="{341EB133-C46F-4455-B26A-1B7C435E9659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A71281-926A-42B3-9E65-8ECCB4F8AD30}" type="pres">
      <dgm:prSet presAssocID="{341EB133-C46F-4455-B26A-1B7C435E9659}" presName="composite" presStyleCnt="0"/>
      <dgm:spPr/>
    </dgm:pt>
    <dgm:pt modelId="{99294445-F413-4A38-842B-73D998582644}" type="pres">
      <dgm:prSet presAssocID="{341EB133-C46F-4455-B26A-1B7C435E9659}" presName="chevron1" presStyleLbl="alignNode1" presStyleIdx="14" presStyleCnt="21"/>
      <dgm:spPr/>
    </dgm:pt>
    <dgm:pt modelId="{EA6A0AB0-4063-4410-9C37-9680DEB29148}" type="pres">
      <dgm:prSet presAssocID="{341EB133-C46F-4455-B26A-1B7C435E9659}" presName="chevron2" presStyleLbl="alignNode1" presStyleIdx="15" presStyleCnt="21"/>
      <dgm:spPr/>
    </dgm:pt>
    <dgm:pt modelId="{555046F7-1070-48C2-BB9A-A92303D900BB}" type="pres">
      <dgm:prSet presAssocID="{341EB133-C46F-4455-B26A-1B7C435E9659}" presName="chevron3" presStyleLbl="alignNode1" presStyleIdx="16" presStyleCnt="21"/>
      <dgm:spPr/>
    </dgm:pt>
    <dgm:pt modelId="{7D9A5A6F-890C-48EC-A896-9156BC9FDC75}" type="pres">
      <dgm:prSet presAssocID="{341EB133-C46F-4455-B26A-1B7C435E9659}" presName="chevron4" presStyleLbl="alignNode1" presStyleIdx="17" presStyleCnt="21"/>
      <dgm:spPr/>
    </dgm:pt>
    <dgm:pt modelId="{7B2D4CE8-A3B2-4D89-82BB-868A4D8B9086}" type="pres">
      <dgm:prSet presAssocID="{341EB133-C46F-4455-B26A-1B7C435E9659}" presName="chevron5" presStyleLbl="alignNode1" presStyleIdx="18" presStyleCnt="21"/>
      <dgm:spPr/>
    </dgm:pt>
    <dgm:pt modelId="{8C233485-4A08-440A-9B27-94CDF2FC7461}" type="pres">
      <dgm:prSet presAssocID="{341EB133-C46F-4455-B26A-1B7C435E9659}" presName="chevron6" presStyleLbl="alignNode1" presStyleIdx="19" presStyleCnt="21"/>
      <dgm:spPr/>
    </dgm:pt>
    <dgm:pt modelId="{C3F3545A-B614-46AA-A5DB-DC4E41C4B4CA}" type="pres">
      <dgm:prSet presAssocID="{341EB133-C46F-4455-B26A-1B7C435E9659}" presName="chevron7" presStyleLbl="alignNode1" presStyleIdx="20" presStyleCnt="21"/>
      <dgm:spPr/>
    </dgm:pt>
    <dgm:pt modelId="{A942C0EA-B9C8-4433-9877-A26F696C9379}" type="pres">
      <dgm:prSet presAssocID="{341EB133-C46F-4455-B26A-1B7C435E9659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5A7885-2412-4F70-9E61-32E182223B85}" type="presOf" srcId="{341EB133-C46F-4455-B26A-1B7C435E9659}" destId="{D0C915F5-09F9-4BDC-A9BE-978CDFD6EAF1}" srcOrd="0" destOrd="0" presId="urn:microsoft.com/office/officeart/2008/layout/VerticalAccentList"/>
    <dgm:cxn modelId="{19067008-CD1C-4E13-B1A5-FF746054ADDD}" type="presOf" srcId="{11AB5551-18C1-4176-978F-B96242BEDC30}" destId="{6B604C42-BC6A-4584-A60B-2F77A6C56045}" srcOrd="0" destOrd="0" presId="urn:microsoft.com/office/officeart/2008/layout/VerticalAccentList"/>
    <dgm:cxn modelId="{9C1A1CB1-E9AE-4813-81A1-97A4212935AF}" type="presOf" srcId="{6E400DC1-4DD3-466E-BD89-BE96C008BF01}" destId="{EFD15831-37A6-4127-834B-5D190428E439}" srcOrd="0" destOrd="0" presId="urn:microsoft.com/office/officeart/2008/layout/VerticalAccentList"/>
    <dgm:cxn modelId="{2F2F381E-AAE0-459C-8F1F-8A007DC11786}" srcId="{B578E169-2308-4086-961E-137A370875D5}" destId="{6E400DC1-4DD3-466E-BD89-BE96C008BF01}" srcOrd="1" destOrd="0" parTransId="{28D79E3D-01BC-4471-86FC-DF564A904617}" sibTransId="{66DAC512-2A5C-459E-B44D-B52F4461226D}"/>
    <dgm:cxn modelId="{1B143BC6-A3EB-4D96-B441-334CDAB2A5AA}" type="presOf" srcId="{FD85F229-B635-4EAA-9BE0-818B3E28605A}" destId="{BDF1D298-834E-4BF0-9960-6756B103313A}" srcOrd="0" destOrd="0" presId="urn:microsoft.com/office/officeart/2008/layout/VerticalAccentList"/>
    <dgm:cxn modelId="{F06D7B70-FCA0-43AD-9DD6-FCED04668F85}" srcId="{B578E169-2308-4086-961E-137A370875D5}" destId="{341EB133-C46F-4455-B26A-1B7C435E9659}" srcOrd="2" destOrd="0" parTransId="{2DC6F6B7-38C2-4890-A8A5-96CCB13D82C8}" sibTransId="{396B9607-1FA6-497B-9430-A88D063A949D}"/>
    <dgm:cxn modelId="{33D1541E-CC74-4E42-A457-631C2214FB50}" type="presOf" srcId="{16E1287E-A3E9-4DF7-B688-92B67B559D0B}" destId="{3396C101-5125-4458-846B-04766AB504AE}" srcOrd="0" destOrd="0" presId="urn:microsoft.com/office/officeart/2008/layout/VerticalAccentList"/>
    <dgm:cxn modelId="{3F8718AD-F7A3-4B24-A097-4E25434F06C5}" srcId="{B578E169-2308-4086-961E-137A370875D5}" destId="{11AB5551-18C1-4176-978F-B96242BEDC30}" srcOrd="0" destOrd="0" parTransId="{C307320D-ED3D-486F-B9E3-011CF9AB436B}" sibTransId="{BBF85159-8A31-4B75-A907-E93152DCFE6B}"/>
    <dgm:cxn modelId="{4C881D8A-C594-4279-8F76-6CDC00D7CD6A}" type="presOf" srcId="{02FC802A-A425-45BB-A874-8283381CC72E}" destId="{A942C0EA-B9C8-4433-9877-A26F696C9379}" srcOrd="0" destOrd="0" presId="urn:microsoft.com/office/officeart/2008/layout/VerticalAccentList"/>
    <dgm:cxn modelId="{E38E9E08-E70F-43B9-B897-4068326C3E5B}" srcId="{341EB133-C46F-4455-B26A-1B7C435E9659}" destId="{02FC802A-A425-45BB-A874-8283381CC72E}" srcOrd="0" destOrd="0" parTransId="{DC20871E-D764-4EEE-88A6-327EBD9DB33E}" sibTransId="{CAF465EB-1522-400E-AD38-B7C76CC6AA92}"/>
    <dgm:cxn modelId="{3138B50C-C9BE-4472-9693-156665DADE55}" srcId="{11AB5551-18C1-4176-978F-B96242BEDC30}" destId="{16E1287E-A3E9-4DF7-B688-92B67B559D0B}" srcOrd="0" destOrd="0" parTransId="{85E60B3F-9652-4A2F-B4C8-DCC06078E84A}" sibTransId="{08EB990E-D2C3-4171-89F4-86D6E9C5B05B}"/>
    <dgm:cxn modelId="{7D811843-7B18-4DF5-956F-AF2D54BEC55C}" srcId="{6E400DC1-4DD3-466E-BD89-BE96C008BF01}" destId="{FD85F229-B635-4EAA-9BE0-818B3E28605A}" srcOrd="0" destOrd="0" parTransId="{793C1E56-A16C-4050-B8F0-8D4D7E2F12CB}" sibTransId="{A99AA69A-4F9F-40EA-8E90-D6538500719C}"/>
    <dgm:cxn modelId="{17034137-772A-4AD1-BD8C-C3A88707D496}" type="presOf" srcId="{B578E169-2308-4086-961E-137A370875D5}" destId="{0577744F-F345-42B4-B10C-3A86848C12E7}" srcOrd="0" destOrd="0" presId="urn:microsoft.com/office/officeart/2008/layout/VerticalAccentList"/>
    <dgm:cxn modelId="{3A9FF4E4-988E-4178-B5C6-556D40C1E5F2}" type="presParOf" srcId="{0577744F-F345-42B4-B10C-3A86848C12E7}" destId="{E45A9658-F8BB-4073-9524-68A2B30E32D9}" srcOrd="0" destOrd="0" presId="urn:microsoft.com/office/officeart/2008/layout/VerticalAccentList"/>
    <dgm:cxn modelId="{495171EE-8E1F-4A7E-BCB5-583E62F311D6}" type="presParOf" srcId="{E45A9658-F8BB-4073-9524-68A2B30E32D9}" destId="{6B604C42-BC6A-4584-A60B-2F77A6C56045}" srcOrd="0" destOrd="0" presId="urn:microsoft.com/office/officeart/2008/layout/VerticalAccentList"/>
    <dgm:cxn modelId="{615AA7CE-6EBF-493F-998D-A30E198764C1}" type="presParOf" srcId="{0577744F-F345-42B4-B10C-3A86848C12E7}" destId="{C3815695-2AE0-4AA5-BFA8-CF73E4DAD38C}" srcOrd="1" destOrd="0" presId="urn:microsoft.com/office/officeart/2008/layout/VerticalAccentList"/>
    <dgm:cxn modelId="{513C4D9A-3D88-4C82-91EF-8AA81A277FE0}" type="presParOf" srcId="{C3815695-2AE0-4AA5-BFA8-CF73E4DAD38C}" destId="{6D679F59-6384-4120-8D05-228F0BC4F588}" srcOrd="0" destOrd="0" presId="urn:microsoft.com/office/officeart/2008/layout/VerticalAccentList"/>
    <dgm:cxn modelId="{AF3B4F8F-4BCD-43AA-82F0-07324CB9EE3D}" type="presParOf" srcId="{C3815695-2AE0-4AA5-BFA8-CF73E4DAD38C}" destId="{55326F77-EE54-4ACE-B40D-94AE5E23CED9}" srcOrd="1" destOrd="0" presId="urn:microsoft.com/office/officeart/2008/layout/VerticalAccentList"/>
    <dgm:cxn modelId="{9DC06CFE-CDDF-4BAE-8EA4-7CA221D4E968}" type="presParOf" srcId="{C3815695-2AE0-4AA5-BFA8-CF73E4DAD38C}" destId="{3CD8D5A2-E73C-4185-80D0-25599ECC6ECE}" srcOrd="2" destOrd="0" presId="urn:microsoft.com/office/officeart/2008/layout/VerticalAccentList"/>
    <dgm:cxn modelId="{40F9C4E9-2A9B-4C6D-9CE7-523E227EED88}" type="presParOf" srcId="{C3815695-2AE0-4AA5-BFA8-CF73E4DAD38C}" destId="{B1700C50-478E-43EC-AC18-32E7E103EB2C}" srcOrd="3" destOrd="0" presId="urn:microsoft.com/office/officeart/2008/layout/VerticalAccentList"/>
    <dgm:cxn modelId="{3C92EF02-A4A4-446E-AAC4-BA6E37B7B8ED}" type="presParOf" srcId="{C3815695-2AE0-4AA5-BFA8-CF73E4DAD38C}" destId="{7A0B913C-57B6-4446-BCAC-1F3444DD4C8B}" srcOrd="4" destOrd="0" presId="urn:microsoft.com/office/officeart/2008/layout/VerticalAccentList"/>
    <dgm:cxn modelId="{EC15DE53-235D-4E07-842C-7A56926936A8}" type="presParOf" srcId="{C3815695-2AE0-4AA5-BFA8-CF73E4DAD38C}" destId="{7E23EFC8-790D-4024-82D2-851CD02F92FD}" srcOrd="5" destOrd="0" presId="urn:microsoft.com/office/officeart/2008/layout/VerticalAccentList"/>
    <dgm:cxn modelId="{CEC1F745-6B5C-449F-9085-E74291211397}" type="presParOf" srcId="{C3815695-2AE0-4AA5-BFA8-CF73E4DAD38C}" destId="{AE299E6D-E961-40A6-8352-A867FBE41CB1}" srcOrd="6" destOrd="0" presId="urn:microsoft.com/office/officeart/2008/layout/VerticalAccentList"/>
    <dgm:cxn modelId="{58067CAF-3443-4461-B2C9-8857EAA68BA7}" type="presParOf" srcId="{C3815695-2AE0-4AA5-BFA8-CF73E4DAD38C}" destId="{3396C101-5125-4458-846B-04766AB504AE}" srcOrd="7" destOrd="0" presId="urn:microsoft.com/office/officeart/2008/layout/VerticalAccentList"/>
    <dgm:cxn modelId="{A84B82AC-7A25-4CE6-B845-4E73D60E382C}" type="presParOf" srcId="{0577744F-F345-42B4-B10C-3A86848C12E7}" destId="{D43413F0-C611-4F93-A7B7-E97843736748}" srcOrd="2" destOrd="0" presId="urn:microsoft.com/office/officeart/2008/layout/VerticalAccentList"/>
    <dgm:cxn modelId="{7BAD3DC7-CE87-4178-9B74-4BDC1FD416DD}" type="presParOf" srcId="{0577744F-F345-42B4-B10C-3A86848C12E7}" destId="{7FCECDF7-B62B-43B2-8B68-661E366F21C9}" srcOrd="3" destOrd="0" presId="urn:microsoft.com/office/officeart/2008/layout/VerticalAccentList"/>
    <dgm:cxn modelId="{D7F5EB93-3F56-4483-B459-E5A488A2FE75}" type="presParOf" srcId="{7FCECDF7-B62B-43B2-8B68-661E366F21C9}" destId="{EFD15831-37A6-4127-834B-5D190428E439}" srcOrd="0" destOrd="0" presId="urn:microsoft.com/office/officeart/2008/layout/VerticalAccentList"/>
    <dgm:cxn modelId="{C44755D5-080A-48C6-B6D4-1075EA79A2BB}" type="presParOf" srcId="{0577744F-F345-42B4-B10C-3A86848C12E7}" destId="{9D265CCE-6539-4BC9-A9D9-27F9B3F23337}" srcOrd="4" destOrd="0" presId="urn:microsoft.com/office/officeart/2008/layout/VerticalAccentList"/>
    <dgm:cxn modelId="{1F4F4514-BDA2-4E5B-A15A-0083A6C76D59}" type="presParOf" srcId="{9D265CCE-6539-4BC9-A9D9-27F9B3F23337}" destId="{AC04A770-463E-4513-96AE-9B11B6770873}" srcOrd="0" destOrd="0" presId="urn:microsoft.com/office/officeart/2008/layout/VerticalAccentList"/>
    <dgm:cxn modelId="{CBFA63A4-9856-4BC4-B0B7-842D5015915B}" type="presParOf" srcId="{9D265CCE-6539-4BC9-A9D9-27F9B3F23337}" destId="{7BEE20BD-FB86-4FD5-A571-B6DCA97C863B}" srcOrd="1" destOrd="0" presId="urn:microsoft.com/office/officeart/2008/layout/VerticalAccentList"/>
    <dgm:cxn modelId="{5E53A559-BCDF-4214-AB50-47F8D352E6DF}" type="presParOf" srcId="{9D265CCE-6539-4BC9-A9D9-27F9B3F23337}" destId="{27E171B3-4F37-46EB-A45C-9A2705509ED6}" srcOrd="2" destOrd="0" presId="urn:microsoft.com/office/officeart/2008/layout/VerticalAccentList"/>
    <dgm:cxn modelId="{E83D611F-B3AB-4648-9C4A-9A9A683355A3}" type="presParOf" srcId="{9D265CCE-6539-4BC9-A9D9-27F9B3F23337}" destId="{4F7C6465-F8A4-42F4-87E4-59C7DB9C3667}" srcOrd="3" destOrd="0" presId="urn:microsoft.com/office/officeart/2008/layout/VerticalAccentList"/>
    <dgm:cxn modelId="{5867A660-7361-41CD-995A-429E2850F279}" type="presParOf" srcId="{9D265CCE-6539-4BC9-A9D9-27F9B3F23337}" destId="{3D580B7B-ABDC-4332-889B-3794D16C1C61}" srcOrd="4" destOrd="0" presId="urn:microsoft.com/office/officeart/2008/layout/VerticalAccentList"/>
    <dgm:cxn modelId="{E2A3BF05-6E44-4436-B334-8797C1D68CAF}" type="presParOf" srcId="{9D265CCE-6539-4BC9-A9D9-27F9B3F23337}" destId="{A7D3C96A-4DB2-4FF7-8C1B-FD06F4C2889F}" srcOrd="5" destOrd="0" presId="urn:microsoft.com/office/officeart/2008/layout/VerticalAccentList"/>
    <dgm:cxn modelId="{8E0B0857-F52B-4F03-A4AC-D7D133D7C5D5}" type="presParOf" srcId="{9D265CCE-6539-4BC9-A9D9-27F9B3F23337}" destId="{C41CF985-34B8-4B42-B1D4-9B7496317983}" srcOrd="6" destOrd="0" presId="urn:microsoft.com/office/officeart/2008/layout/VerticalAccentList"/>
    <dgm:cxn modelId="{5FE7DD32-A2F9-46AA-9F8B-31C3135B7AD5}" type="presParOf" srcId="{9D265CCE-6539-4BC9-A9D9-27F9B3F23337}" destId="{BDF1D298-834E-4BF0-9960-6756B103313A}" srcOrd="7" destOrd="0" presId="urn:microsoft.com/office/officeart/2008/layout/VerticalAccentList"/>
    <dgm:cxn modelId="{E147AF92-5FD7-4F11-AE92-E27B80BD5CCD}" type="presParOf" srcId="{0577744F-F345-42B4-B10C-3A86848C12E7}" destId="{71FF8465-2871-412D-A3BC-9A0D7626C07E}" srcOrd="5" destOrd="0" presId="urn:microsoft.com/office/officeart/2008/layout/VerticalAccentList"/>
    <dgm:cxn modelId="{788D3263-FD21-47B4-A31C-345FB9AC7F3C}" type="presParOf" srcId="{0577744F-F345-42B4-B10C-3A86848C12E7}" destId="{64F4C17C-C7EB-4F6B-B1DA-03B1F0CB7BC6}" srcOrd="6" destOrd="0" presId="urn:microsoft.com/office/officeart/2008/layout/VerticalAccentList"/>
    <dgm:cxn modelId="{C5284747-692C-45B4-9E6F-C55081ACFBC0}" type="presParOf" srcId="{64F4C17C-C7EB-4F6B-B1DA-03B1F0CB7BC6}" destId="{D0C915F5-09F9-4BDC-A9BE-978CDFD6EAF1}" srcOrd="0" destOrd="0" presId="urn:microsoft.com/office/officeart/2008/layout/VerticalAccentList"/>
    <dgm:cxn modelId="{18257DA2-9C79-4390-99A5-12D90854B398}" type="presParOf" srcId="{0577744F-F345-42B4-B10C-3A86848C12E7}" destId="{52A71281-926A-42B3-9E65-8ECCB4F8AD30}" srcOrd="7" destOrd="0" presId="urn:microsoft.com/office/officeart/2008/layout/VerticalAccentList"/>
    <dgm:cxn modelId="{B90A19B4-FAF9-4751-A3F4-0E5FA9BBED5F}" type="presParOf" srcId="{52A71281-926A-42B3-9E65-8ECCB4F8AD30}" destId="{99294445-F413-4A38-842B-73D998582644}" srcOrd="0" destOrd="0" presId="urn:microsoft.com/office/officeart/2008/layout/VerticalAccentList"/>
    <dgm:cxn modelId="{64B47E2B-7B58-473F-AAB4-A38E5FEDCB2A}" type="presParOf" srcId="{52A71281-926A-42B3-9E65-8ECCB4F8AD30}" destId="{EA6A0AB0-4063-4410-9C37-9680DEB29148}" srcOrd="1" destOrd="0" presId="urn:microsoft.com/office/officeart/2008/layout/VerticalAccentList"/>
    <dgm:cxn modelId="{EAE3CC01-6FF4-402E-A8A3-C252A0E22715}" type="presParOf" srcId="{52A71281-926A-42B3-9E65-8ECCB4F8AD30}" destId="{555046F7-1070-48C2-BB9A-A92303D900BB}" srcOrd="2" destOrd="0" presId="urn:microsoft.com/office/officeart/2008/layout/VerticalAccentList"/>
    <dgm:cxn modelId="{9C7BA755-36FD-4830-922A-84B82D86A53F}" type="presParOf" srcId="{52A71281-926A-42B3-9E65-8ECCB4F8AD30}" destId="{7D9A5A6F-890C-48EC-A896-9156BC9FDC75}" srcOrd="3" destOrd="0" presId="urn:microsoft.com/office/officeart/2008/layout/VerticalAccentList"/>
    <dgm:cxn modelId="{37A4619F-2BE3-4A39-93BC-22E7AC0C0B6C}" type="presParOf" srcId="{52A71281-926A-42B3-9E65-8ECCB4F8AD30}" destId="{7B2D4CE8-A3B2-4D89-82BB-868A4D8B9086}" srcOrd="4" destOrd="0" presId="urn:microsoft.com/office/officeart/2008/layout/VerticalAccentList"/>
    <dgm:cxn modelId="{121F9AB3-71CE-4153-8EE5-E4EBBE79785E}" type="presParOf" srcId="{52A71281-926A-42B3-9E65-8ECCB4F8AD30}" destId="{8C233485-4A08-440A-9B27-94CDF2FC7461}" srcOrd="5" destOrd="0" presId="urn:microsoft.com/office/officeart/2008/layout/VerticalAccentList"/>
    <dgm:cxn modelId="{3CE9CBFD-A7CD-41EA-98B4-4EC0A2962DA2}" type="presParOf" srcId="{52A71281-926A-42B3-9E65-8ECCB4F8AD30}" destId="{C3F3545A-B614-46AA-A5DB-DC4E41C4B4CA}" srcOrd="6" destOrd="0" presId="urn:microsoft.com/office/officeart/2008/layout/VerticalAccentList"/>
    <dgm:cxn modelId="{DBB33A39-7891-4D79-8B7A-DF322589EA8C}" type="presParOf" srcId="{52A71281-926A-42B3-9E65-8ECCB4F8AD30}" destId="{A942C0EA-B9C8-4433-9877-A26F696C9379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6FE1ABB-1BB1-4F57-9001-69B9CD6BD91F}" type="doc">
      <dgm:prSet loTypeId="urn:microsoft.com/office/officeart/2005/8/layout/hList9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CD159A5-B43F-435B-8E7A-78BF2D4D5DE2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th-TH" sz="3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เตียงสามัญ (21101)</a:t>
          </a:r>
          <a:endParaRPr lang="en-US" sz="32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BA98446E-65F3-475E-BBF7-9CF2E76146DE}" type="parTrans" cxnId="{E52B7897-EDA0-4E21-AF9B-4561BE2A4E1B}">
      <dgm:prSet/>
      <dgm:spPr/>
      <dgm:t>
        <a:bodyPr/>
        <a:lstStyle/>
        <a:p>
          <a:endParaRPr lang="en-US"/>
        </a:p>
      </dgm:t>
    </dgm:pt>
    <dgm:pt modelId="{6D62E6B6-814A-4FCF-83BE-04606553E3FF}" type="sibTrans" cxnId="{E52B7897-EDA0-4E21-AF9B-4561BE2A4E1B}">
      <dgm:prSet/>
      <dgm:spPr/>
      <dgm:t>
        <a:bodyPr/>
        <a:lstStyle/>
        <a:p>
          <a:endParaRPr lang="en-US"/>
        </a:p>
      </dgm:t>
    </dgm:pt>
    <dgm:pt modelId="{530D38A0-A1A9-4AC0-909F-2CA5D2745EBB}">
      <dgm:prSet phldrT="[Text]" custT="1"/>
      <dgm:spPr>
        <a:solidFill>
          <a:srgbClr val="00B0F0"/>
        </a:solidFill>
      </dgm:spPr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เดิม 600 บาท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552B8A22-9A48-44FB-9BBB-798F238EB97E}" type="parTrans" cxnId="{2EB7E425-6456-4AB8-BCF5-1E492D650079}">
      <dgm:prSet/>
      <dgm:spPr/>
      <dgm:t>
        <a:bodyPr/>
        <a:lstStyle/>
        <a:p>
          <a:endParaRPr lang="en-US"/>
        </a:p>
      </dgm:t>
    </dgm:pt>
    <dgm:pt modelId="{987BCB63-85D7-4FEF-B582-03108021FC20}" type="sibTrans" cxnId="{2EB7E425-6456-4AB8-BCF5-1E492D650079}">
      <dgm:prSet/>
      <dgm:spPr/>
      <dgm:t>
        <a:bodyPr/>
        <a:lstStyle/>
        <a:p>
          <a:endParaRPr lang="en-US"/>
        </a:p>
      </dgm:t>
    </dgm:pt>
    <dgm:pt modelId="{C0ACC207-A86D-4E89-BEFC-6C151D2425D2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th-TH" sz="3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ห้องพิเศษ (21201)</a:t>
          </a:r>
          <a:endParaRPr lang="en-US" sz="32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19579FAC-5DF4-4F54-923A-EDABFF3045A1}" type="parTrans" cxnId="{94AFDCCE-5CA9-4953-9BA7-63090A1BBEC7}">
      <dgm:prSet/>
      <dgm:spPr/>
      <dgm:t>
        <a:bodyPr/>
        <a:lstStyle/>
        <a:p>
          <a:endParaRPr lang="en-US"/>
        </a:p>
      </dgm:t>
    </dgm:pt>
    <dgm:pt modelId="{5A078ECB-9EB2-4E63-8F27-02C2F0992DAC}" type="sibTrans" cxnId="{94AFDCCE-5CA9-4953-9BA7-63090A1BBEC7}">
      <dgm:prSet/>
      <dgm:spPr/>
      <dgm:t>
        <a:bodyPr/>
        <a:lstStyle/>
        <a:p>
          <a:endParaRPr lang="en-US"/>
        </a:p>
      </dgm:t>
    </dgm:pt>
    <dgm:pt modelId="{191DBF86-06A9-4925-AB3C-BD7258A48362}">
      <dgm:prSet phldrT="[Text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เดิม 300 บาท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024CAF8D-4FFE-4FD2-A1DE-F00504D7F1CE}" type="parTrans" cxnId="{61B53714-6880-43C0-8159-80E7082788F0}">
      <dgm:prSet/>
      <dgm:spPr/>
      <dgm:t>
        <a:bodyPr/>
        <a:lstStyle/>
        <a:p>
          <a:endParaRPr lang="en-US"/>
        </a:p>
      </dgm:t>
    </dgm:pt>
    <dgm:pt modelId="{B4DE9039-41F8-41F8-B552-1CF8AD3D0AE9}" type="sibTrans" cxnId="{61B53714-6880-43C0-8159-80E7082788F0}">
      <dgm:prSet/>
      <dgm:spPr/>
      <dgm:t>
        <a:bodyPr/>
        <a:lstStyle/>
        <a:p>
          <a:endParaRPr lang="en-US"/>
        </a:p>
      </dgm:t>
    </dgm:pt>
    <dgm:pt modelId="{10B5F298-0A6E-4091-A16D-2C71EE72B971}">
      <dgm:prSet phldrT="[Text]" custT="1"/>
      <dgm:spPr>
        <a:solidFill>
          <a:srgbClr val="66FFFF">
            <a:alpha val="90000"/>
          </a:srgbClr>
        </a:solidFill>
      </dgm:spPr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ใหม่ 400 บาท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AD57D11A-3BFD-4D35-A9EE-1A9CC25F71F6}" type="parTrans" cxnId="{8469DB9D-3402-4A98-8F77-62AFC9F36993}">
      <dgm:prSet/>
      <dgm:spPr/>
      <dgm:t>
        <a:bodyPr/>
        <a:lstStyle/>
        <a:p>
          <a:endParaRPr lang="en-US"/>
        </a:p>
      </dgm:t>
    </dgm:pt>
    <dgm:pt modelId="{BB00370C-DF93-4869-908E-A2AA3E952F86}" type="sibTrans" cxnId="{8469DB9D-3402-4A98-8F77-62AFC9F36993}">
      <dgm:prSet/>
      <dgm:spPr/>
      <dgm:t>
        <a:bodyPr/>
        <a:lstStyle/>
        <a:p>
          <a:endParaRPr lang="en-US"/>
        </a:p>
      </dgm:t>
    </dgm:pt>
    <dgm:pt modelId="{EE48ECD6-6440-458C-ACED-FF4257B8418B}">
      <dgm:prSet phldrT="[Text]" custT="1"/>
      <dgm:spPr>
        <a:solidFill>
          <a:srgbClr val="66FFFF">
            <a:alpha val="90000"/>
          </a:srgbClr>
        </a:solidFill>
      </dgm:spPr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ใหม่ 1,000 บาท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83FAF955-4FE5-43B2-BC14-5484E8271857}" type="parTrans" cxnId="{49AC9BBC-F818-4E30-AD20-EDE7E143A347}">
      <dgm:prSet/>
      <dgm:spPr/>
      <dgm:t>
        <a:bodyPr/>
        <a:lstStyle/>
        <a:p>
          <a:endParaRPr lang="en-US"/>
        </a:p>
      </dgm:t>
    </dgm:pt>
    <dgm:pt modelId="{BDF7E2F7-F487-4931-90D5-ECD560D789D4}" type="sibTrans" cxnId="{49AC9BBC-F818-4E30-AD20-EDE7E143A347}">
      <dgm:prSet/>
      <dgm:spPr/>
      <dgm:t>
        <a:bodyPr/>
        <a:lstStyle/>
        <a:p>
          <a:endParaRPr lang="en-US"/>
        </a:p>
      </dgm:t>
    </dgm:pt>
    <dgm:pt modelId="{F2E836A6-7A13-4338-8FA1-D56093DC4D1A}" type="pres">
      <dgm:prSet presAssocID="{26FE1ABB-1BB1-4F57-9001-69B9CD6BD91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FA8B38D-C002-4D82-AACE-2367E2A6665F}" type="pres">
      <dgm:prSet presAssocID="{5CD159A5-B43F-435B-8E7A-78BF2D4D5DE2}" presName="posSpace" presStyleCnt="0"/>
      <dgm:spPr/>
    </dgm:pt>
    <dgm:pt modelId="{CBB2894E-2DCB-4FBA-9A36-1B3B1670A9B8}" type="pres">
      <dgm:prSet presAssocID="{5CD159A5-B43F-435B-8E7A-78BF2D4D5DE2}" presName="vertFlow" presStyleCnt="0"/>
      <dgm:spPr/>
    </dgm:pt>
    <dgm:pt modelId="{C0CF9092-E409-4758-98E0-663277B6CC0E}" type="pres">
      <dgm:prSet presAssocID="{5CD159A5-B43F-435B-8E7A-78BF2D4D5DE2}" presName="topSpace" presStyleCnt="0"/>
      <dgm:spPr/>
    </dgm:pt>
    <dgm:pt modelId="{5BF95F6F-BAB8-4B95-9651-64A6903E0E58}" type="pres">
      <dgm:prSet presAssocID="{5CD159A5-B43F-435B-8E7A-78BF2D4D5DE2}" presName="firstComp" presStyleCnt="0"/>
      <dgm:spPr/>
    </dgm:pt>
    <dgm:pt modelId="{C6DABD7B-DD4B-44F7-9FBA-C4B80E731585}" type="pres">
      <dgm:prSet presAssocID="{5CD159A5-B43F-435B-8E7A-78BF2D4D5DE2}" presName="firstChild" presStyleLbl="bgAccFollowNode1" presStyleIdx="0" presStyleCnt="4"/>
      <dgm:spPr/>
      <dgm:t>
        <a:bodyPr/>
        <a:lstStyle/>
        <a:p>
          <a:endParaRPr lang="en-US"/>
        </a:p>
      </dgm:t>
    </dgm:pt>
    <dgm:pt modelId="{2AC5A576-E39F-4741-91F6-12A95B4FC457}" type="pres">
      <dgm:prSet presAssocID="{5CD159A5-B43F-435B-8E7A-78BF2D4D5DE2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CB278-CE8F-41C5-AE0C-F25A2DA820F5}" type="pres">
      <dgm:prSet presAssocID="{10B5F298-0A6E-4091-A16D-2C71EE72B971}" presName="comp" presStyleCnt="0"/>
      <dgm:spPr/>
    </dgm:pt>
    <dgm:pt modelId="{0E03194D-3DAE-4465-A26F-8E0697F4F783}" type="pres">
      <dgm:prSet presAssocID="{10B5F298-0A6E-4091-A16D-2C71EE72B971}" presName="child" presStyleLbl="bgAccFollowNode1" presStyleIdx="1" presStyleCnt="4"/>
      <dgm:spPr/>
      <dgm:t>
        <a:bodyPr/>
        <a:lstStyle/>
        <a:p>
          <a:endParaRPr lang="en-US"/>
        </a:p>
      </dgm:t>
    </dgm:pt>
    <dgm:pt modelId="{08898C08-69FC-4148-B60E-413C23E9BEE1}" type="pres">
      <dgm:prSet presAssocID="{10B5F298-0A6E-4091-A16D-2C71EE72B971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A61B88-4580-4D21-A763-4F15E9A3A3A6}" type="pres">
      <dgm:prSet presAssocID="{5CD159A5-B43F-435B-8E7A-78BF2D4D5DE2}" presName="negSpace" presStyleCnt="0"/>
      <dgm:spPr/>
    </dgm:pt>
    <dgm:pt modelId="{6FE56194-A3CE-419C-A0CC-90C7B3E7C1B9}" type="pres">
      <dgm:prSet presAssocID="{5CD159A5-B43F-435B-8E7A-78BF2D4D5DE2}" presName="circle" presStyleLbl="node1" presStyleIdx="0" presStyleCnt="2"/>
      <dgm:spPr/>
      <dgm:t>
        <a:bodyPr/>
        <a:lstStyle/>
        <a:p>
          <a:endParaRPr lang="en-US"/>
        </a:p>
      </dgm:t>
    </dgm:pt>
    <dgm:pt modelId="{26B79902-D611-48A2-B68E-0DF8C41F5996}" type="pres">
      <dgm:prSet presAssocID="{6D62E6B6-814A-4FCF-83BE-04606553E3FF}" presName="transSpace" presStyleCnt="0"/>
      <dgm:spPr/>
    </dgm:pt>
    <dgm:pt modelId="{0D6DCE76-3B69-40C1-9B15-4814042E2F86}" type="pres">
      <dgm:prSet presAssocID="{C0ACC207-A86D-4E89-BEFC-6C151D2425D2}" presName="posSpace" presStyleCnt="0"/>
      <dgm:spPr/>
    </dgm:pt>
    <dgm:pt modelId="{96F600A8-D5C9-43EC-B178-9809FD09B424}" type="pres">
      <dgm:prSet presAssocID="{C0ACC207-A86D-4E89-BEFC-6C151D2425D2}" presName="vertFlow" presStyleCnt="0"/>
      <dgm:spPr/>
    </dgm:pt>
    <dgm:pt modelId="{533B9CF6-E385-4D20-8B69-335B6D4EDD6A}" type="pres">
      <dgm:prSet presAssocID="{C0ACC207-A86D-4E89-BEFC-6C151D2425D2}" presName="topSpace" presStyleCnt="0"/>
      <dgm:spPr/>
    </dgm:pt>
    <dgm:pt modelId="{C4C8BD6B-8D01-4102-B641-F0119A30D6B4}" type="pres">
      <dgm:prSet presAssocID="{C0ACC207-A86D-4E89-BEFC-6C151D2425D2}" presName="firstComp" presStyleCnt="0"/>
      <dgm:spPr/>
    </dgm:pt>
    <dgm:pt modelId="{8CA55CDF-4268-4D6F-9391-C79A08BB4073}" type="pres">
      <dgm:prSet presAssocID="{C0ACC207-A86D-4E89-BEFC-6C151D2425D2}" presName="firstChild" presStyleLbl="bgAccFollowNode1" presStyleIdx="2" presStyleCnt="4"/>
      <dgm:spPr/>
      <dgm:t>
        <a:bodyPr/>
        <a:lstStyle/>
        <a:p>
          <a:endParaRPr lang="en-US"/>
        </a:p>
      </dgm:t>
    </dgm:pt>
    <dgm:pt modelId="{BBB762DD-5AED-4A0E-86D5-D2F50F355E8F}" type="pres">
      <dgm:prSet presAssocID="{C0ACC207-A86D-4E89-BEFC-6C151D2425D2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B3DF3-A714-46B8-8B75-8FC4FFF6ED6E}" type="pres">
      <dgm:prSet presAssocID="{EE48ECD6-6440-458C-ACED-FF4257B8418B}" presName="comp" presStyleCnt="0"/>
      <dgm:spPr/>
    </dgm:pt>
    <dgm:pt modelId="{E28A01D6-647F-4C38-A419-D6DFCE015E61}" type="pres">
      <dgm:prSet presAssocID="{EE48ECD6-6440-458C-ACED-FF4257B8418B}" presName="child" presStyleLbl="bgAccFollowNode1" presStyleIdx="3" presStyleCnt="4"/>
      <dgm:spPr/>
      <dgm:t>
        <a:bodyPr/>
        <a:lstStyle/>
        <a:p>
          <a:endParaRPr lang="en-US"/>
        </a:p>
      </dgm:t>
    </dgm:pt>
    <dgm:pt modelId="{307EF88B-6B27-42A2-912B-43257EF75F74}" type="pres">
      <dgm:prSet presAssocID="{EE48ECD6-6440-458C-ACED-FF4257B8418B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769229-5911-4F3C-AF91-DD0743CBB595}" type="pres">
      <dgm:prSet presAssocID="{C0ACC207-A86D-4E89-BEFC-6C151D2425D2}" presName="negSpace" presStyleCnt="0"/>
      <dgm:spPr/>
    </dgm:pt>
    <dgm:pt modelId="{BC74BCCA-4169-4686-83C6-2358CE361E79}" type="pres">
      <dgm:prSet presAssocID="{C0ACC207-A86D-4E89-BEFC-6C151D2425D2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63D4A7EB-109C-480D-8C16-3EF817D284F4}" type="presOf" srcId="{530D38A0-A1A9-4AC0-909F-2CA5D2745EBB}" destId="{BBB762DD-5AED-4A0E-86D5-D2F50F355E8F}" srcOrd="1" destOrd="0" presId="urn:microsoft.com/office/officeart/2005/8/layout/hList9"/>
    <dgm:cxn modelId="{F4D82BC4-466E-4363-94C9-8D15ECFB149D}" type="presOf" srcId="{EE48ECD6-6440-458C-ACED-FF4257B8418B}" destId="{E28A01D6-647F-4C38-A419-D6DFCE015E61}" srcOrd="0" destOrd="0" presId="urn:microsoft.com/office/officeart/2005/8/layout/hList9"/>
    <dgm:cxn modelId="{94AFDCCE-5CA9-4953-9BA7-63090A1BBEC7}" srcId="{26FE1ABB-1BB1-4F57-9001-69B9CD6BD91F}" destId="{C0ACC207-A86D-4E89-BEFC-6C151D2425D2}" srcOrd="1" destOrd="0" parTransId="{19579FAC-5DF4-4F54-923A-EDABFF3045A1}" sibTransId="{5A078ECB-9EB2-4E63-8F27-02C2F0992DAC}"/>
    <dgm:cxn modelId="{FD7C442C-FA44-422C-839F-D2C083FD4626}" type="presOf" srcId="{191DBF86-06A9-4925-AB3C-BD7258A48362}" destId="{2AC5A576-E39F-4741-91F6-12A95B4FC457}" srcOrd="1" destOrd="0" presId="urn:microsoft.com/office/officeart/2005/8/layout/hList9"/>
    <dgm:cxn modelId="{E52B7897-EDA0-4E21-AF9B-4561BE2A4E1B}" srcId="{26FE1ABB-1BB1-4F57-9001-69B9CD6BD91F}" destId="{5CD159A5-B43F-435B-8E7A-78BF2D4D5DE2}" srcOrd="0" destOrd="0" parTransId="{BA98446E-65F3-475E-BBF7-9CF2E76146DE}" sibTransId="{6D62E6B6-814A-4FCF-83BE-04606553E3FF}"/>
    <dgm:cxn modelId="{49AC9BBC-F818-4E30-AD20-EDE7E143A347}" srcId="{C0ACC207-A86D-4E89-BEFC-6C151D2425D2}" destId="{EE48ECD6-6440-458C-ACED-FF4257B8418B}" srcOrd="1" destOrd="0" parTransId="{83FAF955-4FE5-43B2-BC14-5484E8271857}" sibTransId="{BDF7E2F7-F487-4931-90D5-ECD560D789D4}"/>
    <dgm:cxn modelId="{621B2ABA-E02D-47D6-8611-4E2E454696D9}" type="presOf" srcId="{10B5F298-0A6E-4091-A16D-2C71EE72B971}" destId="{08898C08-69FC-4148-B60E-413C23E9BEE1}" srcOrd="1" destOrd="0" presId="urn:microsoft.com/office/officeart/2005/8/layout/hList9"/>
    <dgm:cxn modelId="{D9D92110-0909-423E-A8BB-0EEEC3CC4DE5}" type="presOf" srcId="{5CD159A5-B43F-435B-8E7A-78BF2D4D5DE2}" destId="{6FE56194-A3CE-419C-A0CC-90C7B3E7C1B9}" srcOrd="0" destOrd="0" presId="urn:microsoft.com/office/officeart/2005/8/layout/hList9"/>
    <dgm:cxn modelId="{8469DB9D-3402-4A98-8F77-62AFC9F36993}" srcId="{5CD159A5-B43F-435B-8E7A-78BF2D4D5DE2}" destId="{10B5F298-0A6E-4091-A16D-2C71EE72B971}" srcOrd="1" destOrd="0" parTransId="{AD57D11A-3BFD-4D35-A9EE-1A9CC25F71F6}" sibTransId="{BB00370C-DF93-4869-908E-A2AA3E952F86}"/>
    <dgm:cxn modelId="{8F99BCA3-DC05-4768-8CEF-6F14ECA6E72F}" type="presOf" srcId="{191DBF86-06A9-4925-AB3C-BD7258A48362}" destId="{C6DABD7B-DD4B-44F7-9FBA-C4B80E731585}" srcOrd="0" destOrd="0" presId="urn:microsoft.com/office/officeart/2005/8/layout/hList9"/>
    <dgm:cxn modelId="{61B53714-6880-43C0-8159-80E7082788F0}" srcId="{5CD159A5-B43F-435B-8E7A-78BF2D4D5DE2}" destId="{191DBF86-06A9-4925-AB3C-BD7258A48362}" srcOrd="0" destOrd="0" parTransId="{024CAF8D-4FFE-4FD2-A1DE-F00504D7F1CE}" sibTransId="{B4DE9039-41F8-41F8-B552-1CF8AD3D0AE9}"/>
    <dgm:cxn modelId="{8A516DA9-C95F-4D6C-A586-71D7D0111D4D}" type="presOf" srcId="{10B5F298-0A6E-4091-A16D-2C71EE72B971}" destId="{0E03194D-3DAE-4465-A26F-8E0697F4F783}" srcOrd="0" destOrd="0" presId="urn:microsoft.com/office/officeart/2005/8/layout/hList9"/>
    <dgm:cxn modelId="{2EB7E425-6456-4AB8-BCF5-1E492D650079}" srcId="{C0ACC207-A86D-4E89-BEFC-6C151D2425D2}" destId="{530D38A0-A1A9-4AC0-909F-2CA5D2745EBB}" srcOrd="0" destOrd="0" parTransId="{552B8A22-9A48-44FB-9BBB-798F238EB97E}" sibTransId="{987BCB63-85D7-4FEF-B582-03108021FC20}"/>
    <dgm:cxn modelId="{9E8552F0-49FE-4BEB-97CF-4C0EC33976FD}" type="presOf" srcId="{26FE1ABB-1BB1-4F57-9001-69B9CD6BD91F}" destId="{F2E836A6-7A13-4338-8FA1-D56093DC4D1A}" srcOrd="0" destOrd="0" presId="urn:microsoft.com/office/officeart/2005/8/layout/hList9"/>
    <dgm:cxn modelId="{28089CA0-3CD9-40C0-AA3D-4828E5CDB518}" type="presOf" srcId="{C0ACC207-A86D-4E89-BEFC-6C151D2425D2}" destId="{BC74BCCA-4169-4686-83C6-2358CE361E79}" srcOrd="0" destOrd="0" presId="urn:microsoft.com/office/officeart/2005/8/layout/hList9"/>
    <dgm:cxn modelId="{A48B1615-0992-4D39-8CF5-692A8309F036}" type="presOf" srcId="{530D38A0-A1A9-4AC0-909F-2CA5D2745EBB}" destId="{8CA55CDF-4268-4D6F-9391-C79A08BB4073}" srcOrd="0" destOrd="0" presId="urn:microsoft.com/office/officeart/2005/8/layout/hList9"/>
    <dgm:cxn modelId="{C298480C-FEE4-49CC-BFD2-9D72D53894AC}" type="presOf" srcId="{EE48ECD6-6440-458C-ACED-FF4257B8418B}" destId="{307EF88B-6B27-42A2-912B-43257EF75F74}" srcOrd="1" destOrd="0" presId="urn:microsoft.com/office/officeart/2005/8/layout/hList9"/>
    <dgm:cxn modelId="{F59903A6-6651-4F32-BBD8-5507974C4776}" type="presParOf" srcId="{F2E836A6-7A13-4338-8FA1-D56093DC4D1A}" destId="{EFA8B38D-C002-4D82-AACE-2367E2A6665F}" srcOrd="0" destOrd="0" presId="urn:microsoft.com/office/officeart/2005/8/layout/hList9"/>
    <dgm:cxn modelId="{3CE6DA8D-6BA2-4357-ABF3-6E845C89E874}" type="presParOf" srcId="{F2E836A6-7A13-4338-8FA1-D56093DC4D1A}" destId="{CBB2894E-2DCB-4FBA-9A36-1B3B1670A9B8}" srcOrd="1" destOrd="0" presId="urn:microsoft.com/office/officeart/2005/8/layout/hList9"/>
    <dgm:cxn modelId="{71CE4631-53D3-47AA-A84C-4560AE30DEFE}" type="presParOf" srcId="{CBB2894E-2DCB-4FBA-9A36-1B3B1670A9B8}" destId="{C0CF9092-E409-4758-98E0-663277B6CC0E}" srcOrd="0" destOrd="0" presId="urn:microsoft.com/office/officeart/2005/8/layout/hList9"/>
    <dgm:cxn modelId="{8C12B672-287E-4AA3-A35D-C053EBCB40BC}" type="presParOf" srcId="{CBB2894E-2DCB-4FBA-9A36-1B3B1670A9B8}" destId="{5BF95F6F-BAB8-4B95-9651-64A6903E0E58}" srcOrd="1" destOrd="0" presId="urn:microsoft.com/office/officeart/2005/8/layout/hList9"/>
    <dgm:cxn modelId="{9B5A7C2A-BCE0-4C81-944D-2E538C8D6040}" type="presParOf" srcId="{5BF95F6F-BAB8-4B95-9651-64A6903E0E58}" destId="{C6DABD7B-DD4B-44F7-9FBA-C4B80E731585}" srcOrd="0" destOrd="0" presId="urn:microsoft.com/office/officeart/2005/8/layout/hList9"/>
    <dgm:cxn modelId="{922CE875-2B2F-48F5-A583-243ED57C35FA}" type="presParOf" srcId="{5BF95F6F-BAB8-4B95-9651-64A6903E0E58}" destId="{2AC5A576-E39F-4741-91F6-12A95B4FC457}" srcOrd="1" destOrd="0" presId="urn:microsoft.com/office/officeart/2005/8/layout/hList9"/>
    <dgm:cxn modelId="{6FE28575-433F-40DA-8D17-46FE4E090E58}" type="presParOf" srcId="{CBB2894E-2DCB-4FBA-9A36-1B3B1670A9B8}" destId="{E2ACB278-CE8F-41C5-AE0C-F25A2DA820F5}" srcOrd="2" destOrd="0" presId="urn:microsoft.com/office/officeart/2005/8/layout/hList9"/>
    <dgm:cxn modelId="{531F6DDD-1FA2-472F-81D1-A629FCB7390B}" type="presParOf" srcId="{E2ACB278-CE8F-41C5-AE0C-F25A2DA820F5}" destId="{0E03194D-3DAE-4465-A26F-8E0697F4F783}" srcOrd="0" destOrd="0" presId="urn:microsoft.com/office/officeart/2005/8/layout/hList9"/>
    <dgm:cxn modelId="{E5477E33-993D-46E2-9398-DC09B01E96E6}" type="presParOf" srcId="{E2ACB278-CE8F-41C5-AE0C-F25A2DA820F5}" destId="{08898C08-69FC-4148-B60E-413C23E9BEE1}" srcOrd="1" destOrd="0" presId="urn:microsoft.com/office/officeart/2005/8/layout/hList9"/>
    <dgm:cxn modelId="{F01273BF-6FC7-479E-9055-5AB915EE0B85}" type="presParOf" srcId="{F2E836A6-7A13-4338-8FA1-D56093DC4D1A}" destId="{52A61B88-4580-4D21-A763-4F15E9A3A3A6}" srcOrd="2" destOrd="0" presId="urn:microsoft.com/office/officeart/2005/8/layout/hList9"/>
    <dgm:cxn modelId="{B560EFEC-2DFA-4665-AD26-D7DA9E15CACD}" type="presParOf" srcId="{F2E836A6-7A13-4338-8FA1-D56093DC4D1A}" destId="{6FE56194-A3CE-419C-A0CC-90C7B3E7C1B9}" srcOrd="3" destOrd="0" presId="urn:microsoft.com/office/officeart/2005/8/layout/hList9"/>
    <dgm:cxn modelId="{95534F4C-1DF9-455C-AFD3-8FB2E8B917C7}" type="presParOf" srcId="{F2E836A6-7A13-4338-8FA1-D56093DC4D1A}" destId="{26B79902-D611-48A2-B68E-0DF8C41F5996}" srcOrd="4" destOrd="0" presId="urn:microsoft.com/office/officeart/2005/8/layout/hList9"/>
    <dgm:cxn modelId="{DCE6608B-3D3F-4273-9876-978C1FA936FA}" type="presParOf" srcId="{F2E836A6-7A13-4338-8FA1-D56093DC4D1A}" destId="{0D6DCE76-3B69-40C1-9B15-4814042E2F86}" srcOrd="5" destOrd="0" presId="urn:microsoft.com/office/officeart/2005/8/layout/hList9"/>
    <dgm:cxn modelId="{FBE71346-1BFA-4944-996B-CAD31DE96323}" type="presParOf" srcId="{F2E836A6-7A13-4338-8FA1-D56093DC4D1A}" destId="{96F600A8-D5C9-43EC-B178-9809FD09B424}" srcOrd="6" destOrd="0" presId="urn:microsoft.com/office/officeart/2005/8/layout/hList9"/>
    <dgm:cxn modelId="{E419F507-8E96-437C-B9DB-A351CAE8444A}" type="presParOf" srcId="{96F600A8-D5C9-43EC-B178-9809FD09B424}" destId="{533B9CF6-E385-4D20-8B69-335B6D4EDD6A}" srcOrd="0" destOrd="0" presId="urn:microsoft.com/office/officeart/2005/8/layout/hList9"/>
    <dgm:cxn modelId="{F294C469-5FE2-4935-AEC2-0C9FD9D1752D}" type="presParOf" srcId="{96F600A8-D5C9-43EC-B178-9809FD09B424}" destId="{C4C8BD6B-8D01-4102-B641-F0119A30D6B4}" srcOrd="1" destOrd="0" presId="urn:microsoft.com/office/officeart/2005/8/layout/hList9"/>
    <dgm:cxn modelId="{34FCBAE2-0527-4363-85A3-EA613977E995}" type="presParOf" srcId="{C4C8BD6B-8D01-4102-B641-F0119A30D6B4}" destId="{8CA55CDF-4268-4D6F-9391-C79A08BB4073}" srcOrd="0" destOrd="0" presId="urn:microsoft.com/office/officeart/2005/8/layout/hList9"/>
    <dgm:cxn modelId="{B9CA7C88-6D28-4941-9A43-D8E91CDD9FCA}" type="presParOf" srcId="{C4C8BD6B-8D01-4102-B641-F0119A30D6B4}" destId="{BBB762DD-5AED-4A0E-86D5-D2F50F355E8F}" srcOrd="1" destOrd="0" presId="urn:microsoft.com/office/officeart/2005/8/layout/hList9"/>
    <dgm:cxn modelId="{2941F6BA-BADA-4E09-89BE-7BA454772B75}" type="presParOf" srcId="{96F600A8-D5C9-43EC-B178-9809FD09B424}" destId="{B08B3DF3-A714-46B8-8B75-8FC4FFF6ED6E}" srcOrd="2" destOrd="0" presId="urn:microsoft.com/office/officeart/2005/8/layout/hList9"/>
    <dgm:cxn modelId="{A8969191-6F3D-499F-A71E-F5980D032839}" type="presParOf" srcId="{B08B3DF3-A714-46B8-8B75-8FC4FFF6ED6E}" destId="{E28A01D6-647F-4C38-A419-D6DFCE015E61}" srcOrd="0" destOrd="0" presId="urn:microsoft.com/office/officeart/2005/8/layout/hList9"/>
    <dgm:cxn modelId="{5524272A-1064-4561-AD23-F03E0AFF7573}" type="presParOf" srcId="{B08B3DF3-A714-46B8-8B75-8FC4FFF6ED6E}" destId="{307EF88B-6B27-42A2-912B-43257EF75F74}" srcOrd="1" destOrd="0" presId="urn:microsoft.com/office/officeart/2005/8/layout/hList9"/>
    <dgm:cxn modelId="{A288BFFE-8ECE-4D36-91CE-BD8709635F39}" type="presParOf" srcId="{F2E836A6-7A13-4338-8FA1-D56093DC4D1A}" destId="{4F769229-5911-4F3C-AF91-DD0743CBB595}" srcOrd="7" destOrd="0" presId="urn:microsoft.com/office/officeart/2005/8/layout/hList9"/>
    <dgm:cxn modelId="{570B4229-9C85-427E-B7AD-2F33E7BA9A2D}" type="presParOf" srcId="{F2E836A6-7A13-4338-8FA1-D56093DC4D1A}" destId="{BC74BCCA-4169-4686-83C6-2358CE361E79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199F817-D6B8-4C89-BD44-657ED05D42F0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EF2EC0-BBC1-40EB-B682-308987A2CBDA}">
      <dgm:prSet phldrT="[Text]"/>
      <dgm:spPr/>
      <dgm:t>
        <a:bodyPr/>
        <a:lstStyle/>
        <a:p>
          <a:r>
            <a:rPr lang="th-TH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นัดผ่าตัดก่อนวันที่ 1 มกราคม 2557</a:t>
          </a:r>
          <a:endParaRPr lang="en-US" b="1" dirty="0">
            <a:solidFill>
              <a:schemeClr val="tx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6E1B1B5A-7D64-4424-991E-3F83E6821AE1}" type="parTrans" cxnId="{B95C6F6F-6E89-43E5-B490-1DEC91DC111B}">
      <dgm:prSet/>
      <dgm:spPr/>
      <dgm:t>
        <a:bodyPr/>
        <a:lstStyle/>
        <a:p>
          <a:endParaRPr lang="en-US"/>
        </a:p>
      </dgm:t>
    </dgm:pt>
    <dgm:pt modelId="{CD00B512-2637-415A-BAEF-337B756BE819}" type="sibTrans" cxnId="{B95C6F6F-6E89-43E5-B490-1DEC91DC111B}">
      <dgm:prSet/>
      <dgm:spPr/>
      <dgm:t>
        <a:bodyPr/>
        <a:lstStyle/>
        <a:p>
          <a:endParaRPr lang="en-US"/>
        </a:p>
      </dgm:t>
    </dgm:pt>
    <dgm:pt modelId="{15AFFFD3-A3EC-4B6D-93B7-E6437488819C}">
      <dgm:prSet phldrT="[Text]" phldr="1"/>
      <dgm:spPr/>
      <dgm:t>
        <a:bodyPr/>
        <a:lstStyle/>
        <a:p>
          <a:endParaRPr lang="en-US" dirty="0"/>
        </a:p>
      </dgm:t>
    </dgm:pt>
    <dgm:pt modelId="{49857468-AD01-40E5-AA56-6C03CE3D6AE4}" type="parTrans" cxnId="{FF70C8F4-8452-4E53-926A-D56812D1FF1A}">
      <dgm:prSet/>
      <dgm:spPr/>
      <dgm:t>
        <a:bodyPr/>
        <a:lstStyle/>
        <a:p>
          <a:endParaRPr lang="en-US"/>
        </a:p>
      </dgm:t>
    </dgm:pt>
    <dgm:pt modelId="{72365C08-B13D-44D6-9B1D-72A279B24EBB}" type="sibTrans" cxnId="{FF70C8F4-8452-4E53-926A-D56812D1FF1A}">
      <dgm:prSet/>
      <dgm:spPr/>
      <dgm:t>
        <a:bodyPr/>
        <a:lstStyle/>
        <a:p>
          <a:endParaRPr lang="en-US"/>
        </a:p>
      </dgm:t>
    </dgm:pt>
    <dgm:pt modelId="{809C1B68-1883-4899-9B5F-96D978E65B4E}">
      <dgm:prSet phldrT="[Text]"/>
      <dgm:spPr/>
      <dgm:t>
        <a:bodyPr/>
        <a:lstStyle/>
        <a:p>
          <a:r>
            <a:rPr lang="th-TH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นัดผ่าตัดหลังวันที่ 1 มกราคม 2557</a:t>
          </a:r>
          <a:endParaRPr lang="en-US" b="1" dirty="0">
            <a:solidFill>
              <a:schemeClr val="tx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7FB89783-5752-456E-B886-451A4E2EDE84}" type="parTrans" cxnId="{E5DEA69A-6926-4E71-9AC0-6B482ADBA6B1}">
      <dgm:prSet/>
      <dgm:spPr/>
      <dgm:t>
        <a:bodyPr/>
        <a:lstStyle/>
        <a:p>
          <a:endParaRPr lang="en-US"/>
        </a:p>
      </dgm:t>
    </dgm:pt>
    <dgm:pt modelId="{99F5C201-4690-44B9-B977-58CA09782D70}" type="sibTrans" cxnId="{E5DEA69A-6926-4E71-9AC0-6B482ADBA6B1}">
      <dgm:prSet/>
      <dgm:spPr/>
      <dgm:t>
        <a:bodyPr/>
        <a:lstStyle/>
        <a:p>
          <a:endParaRPr lang="en-US"/>
        </a:p>
      </dgm:t>
    </dgm:pt>
    <dgm:pt modelId="{55A55703-2BCE-4775-AFE9-7F5989840753}">
      <dgm:prSet phldrT="[Text]"/>
      <dgm:spPr/>
      <dgm:t>
        <a:bodyPr/>
        <a:lstStyle/>
        <a:p>
          <a:r>
            <a:rPr lang="th-TH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ระบบเบิกจ่ายตรง</a:t>
          </a:r>
          <a:endParaRPr lang="en-US" dirty="0">
            <a:solidFill>
              <a:schemeClr val="tx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FC5CA99E-B27D-4AC6-8509-378CAF7C5DB0}" type="parTrans" cxnId="{6CD939E9-FA03-42A9-B689-169CB59A34A6}">
      <dgm:prSet/>
      <dgm:spPr/>
      <dgm:t>
        <a:bodyPr/>
        <a:lstStyle/>
        <a:p>
          <a:endParaRPr lang="en-US"/>
        </a:p>
      </dgm:t>
    </dgm:pt>
    <dgm:pt modelId="{5CFEE773-1CDC-4C86-B807-FDFF8F190A07}" type="sibTrans" cxnId="{6CD939E9-FA03-42A9-B689-169CB59A34A6}">
      <dgm:prSet/>
      <dgm:spPr/>
      <dgm:t>
        <a:bodyPr/>
        <a:lstStyle/>
        <a:p>
          <a:endParaRPr lang="en-US"/>
        </a:p>
      </dgm:t>
    </dgm:pt>
    <dgm:pt modelId="{1512FB5F-924A-4B48-8541-009E6B617B32}">
      <dgm:prSet phldrT="[Text]"/>
      <dgm:spPr/>
      <dgm:t>
        <a:bodyPr/>
        <a:lstStyle/>
        <a:p>
          <a:r>
            <a:rPr lang="th-TH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ระบบใบเสร็จ</a:t>
          </a:r>
          <a:endParaRPr lang="en-US" dirty="0">
            <a:solidFill>
              <a:schemeClr val="tx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425BC94B-F6A0-44A1-AD8F-F4672CE8EB86}" type="parTrans" cxnId="{D0374A55-3A9F-4609-AB3C-9066C7C2A4B6}">
      <dgm:prSet/>
      <dgm:spPr/>
      <dgm:t>
        <a:bodyPr/>
        <a:lstStyle/>
        <a:p>
          <a:endParaRPr lang="en-US"/>
        </a:p>
      </dgm:t>
    </dgm:pt>
    <dgm:pt modelId="{FD77131C-5C81-4FDB-9C4D-7FE19196E7CB}" type="sibTrans" cxnId="{D0374A55-3A9F-4609-AB3C-9066C7C2A4B6}">
      <dgm:prSet/>
      <dgm:spPr/>
      <dgm:t>
        <a:bodyPr/>
        <a:lstStyle/>
        <a:p>
          <a:endParaRPr lang="en-US"/>
        </a:p>
      </dgm:t>
    </dgm:pt>
    <dgm:pt modelId="{65145DC0-EAA7-4752-8380-5F57BB15F412}">
      <dgm:prSet phldrT="[Text]"/>
      <dgm:spPr/>
      <dgm:t>
        <a:bodyPr/>
        <a:lstStyle/>
        <a:p>
          <a:r>
            <a:rPr lang="th-TH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ระบบเบิกจ่ายตรง</a:t>
          </a:r>
        </a:p>
        <a:p>
          <a:endParaRPr lang="en-US" dirty="0">
            <a:solidFill>
              <a:schemeClr val="tx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FA77B50A-1F0E-4BCF-9DDA-4DD57D15A1CD}" type="parTrans" cxnId="{756CF588-8351-4FAE-897D-F7B729370C96}">
      <dgm:prSet/>
      <dgm:spPr/>
      <dgm:t>
        <a:bodyPr/>
        <a:lstStyle/>
        <a:p>
          <a:endParaRPr lang="en-US"/>
        </a:p>
      </dgm:t>
    </dgm:pt>
    <dgm:pt modelId="{813E2296-F590-4003-A319-0DBE37616B70}" type="sibTrans" cxnId="{756CF588-8351-4FAE-897D-F7B729370C96}">
      <dgm:prSet/>
      <dgm:spPr/>
      <dgm:t>
        <a:bodyPr/>
        <a:lstStyle/>
        <a:p>
          <a:endParaRPr lang="en-US"/>
        </a:p>
      </dgm:t>
    </dgm:pt>
    <dgm:pt modelId="{F5D3356B-B728-4D0B-A556-BD13CABCA54D}" type="pres">
      <dgm:prSet presAssocID="{A199F817-D6B8-4C89-BD44-657ED05D42F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D82C0A-971B-4B0D-911D-27CF6926EECF}" type="pres">
      <dgm:prSet presAssocID="{CCEF2EC0-BBC1-40EB-B682-308987A2CBDA}" presName="upArrow" presStyleLbl="node1" presStyleIdx="0" presStyleCnt="2"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9842DB98-655D-4A20-8FB0-B881CE70E54F}" type="pres">
      <dgm:prSet presAssocID="{CCEF2EC0-BBC1-40EB-B682-308987A2CBDA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7FA19-6CDC-4888-9147-02D6875AE1AB}" type="pres">
      <dgm:prSet presAssocID="{809C1B68-1883-4899-9B5F-96D978E65B4E}" presName="downArrow" presStyleLbl="node1" presStyleIdx="1" presStyleCnt="2"/>
      <dgm:spPr>
        <a:solidFill>
          <a:srgbClr val="99CC00"/>
        </a:solidFill>
      </dgm:spPr>
      <dgm:t>
        <a:bodyPr/>
        <a:lstStyle/>
        <a:p>
          <a:endParaRPr lang="en-US"/>
        </a:p>
      </dgm:t>
    </dgm:pt>
    <dgm:pt modelId="{42CED82B-9325-4A1F-AFFC-202665E9C5EB}" type="pres">
      <dgm:prSet presAssocID="{809C1B68-1883-4899-9B5F-96D978E65B4E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6CF588-8351-4FAE-897D-F7B729370C96}" srcId="{809C1B68-1883-4899-9B5F-96D978E65B4E}" destId="{65145DC0-EAA7-4752-8380-5F57BB15F412}" srcOrd="0" destOrd="0" parTransId="{FA77B50A-1F0E-4BCF-9DDA-4DD57D15A1CD}" sibTransId="{813E2296-F590-4003-A319-0DBE37616B70}"/>
    <dgm:cxn modelId="{66FAF93C-26F9-4091-809F-AF42EDA5E025}" type="presOf" srcId="{A199F817-D6B8-4C89-BD44-657ED05D42F0}" destId="{F5D3356B-B728-4D0B-A556-BD13CABCA54D}" srcOrd="0" destOrd="0" presId="urn:microsoft.com/office/officeart/2005/8/layout/arrow4"/>
    <dgm:cxn modelId="{4919B0EF-A6EA-4629-B8A6-0D442A09712F}" type="presOf" srcId="{65145DC0-EAA7-4752-8380-5F57BB15F412}" destId="{42CED82B-9325-4A1F-AFFC-202665E9C5EB}" srcOrd="0" destOrd="1" presId="urn:microsoft.com/office/officeart/2005/8/layout/arrow4"/>
    <dgm:cxn modelId="{3ECD3303-4C53-4EB4-A24F-2FA81A42BDA3}" type="presOf" srcId="{CCEF2EC0-BBC1-40EB-B682-308987A2CBDA}" destId="{9842DB98-655D-4A20-8FB0-B881CE70E54F}" srcOrd="0" destOrd="0" presId="urn:microsoft.com/office/officeart/2005/8/layout/arrow4"/>
    <dgm:cxn modelId="{D87E2163-7339-4681-91C9-648CF3F55B54}" type="presOf" srcId="{809C1B68-1883-4899-9B5F-96D978E65B4E}" destId="{42CED82B-9325-4A1F-AFFC-202665E9C5EB}" srcOrd="0" destOrd="0" presId="urn:microsoft.com/office/officeart/2005/8/layout/arrow4"/>
    <dgm:cxn modelId="{FF70C8F4-8452-4E53-926A-D56812D1FF1A}" srcId="{A199F817-D6B8-4C89-BD44-657ED05D42F0}" destId="{15AFFFD3-A3EC-4B6D-93B7-E6437488819C}" srcOrd="2" destOrd="0" parTransId="{49857468-AD01-40E5-AA56-6C03CE3D6AE4}" sibTransId="{72365C08-B13D-44D6-9B1D-72A279B24EBB}"/>
    <dgm:cxn modelId="{4271E2A4-C7C2-4EA2-939B-4ACC7A307A51}" type="presOf" srcId="{55A55703-2BCE-4775-AFE9-7F5989840753}" destId="{9842DB98-655D-4A20-8FB0-B881CE70E54F}" srcOrd="0" destOrd="1" presId="urn:microsoft.com/office/officeart/2005/8/layout/arrow4"/>
    <dgm:cxn modelId="{B95C6F6F-6E89-43E5-B490-1DEC91DC111B}" srcId="{A199F817-D6B8-4C89-BD44-657ED05D42F0}" destId="{CCEF2EC0-BBC1-40EB-B682-308987A2CBDA}" srcOrd="0" destOrd="0" parTransId="{6E1B1B5A-7D64-4424-991E-3F83E6821AE1}" sibTransId="{CD00B512-2637-415A-BAEF-337B756BE819}"/>
    <dgm:cxn modelId="{A45B6A7A-4B2D-4B19-9334-974BACCE5DCF}" type="presOf" srcId="{1512FB5F-924A-4B48-8541-009E6B617B32}" destId="{9842DB98-655D-4A20-8FB0-B881CE70E54F}" srcOrd="0" destOrd="2" presId="urn:microsoft.com/office/officeart/2005/8/layout/arrow4"/>
    <dgm:cxn modelId="{6CD939E9-FA03-42A9-B689-169CB59A34A6}" srcId="{CCEF2EC0-BBC1-40EB-B682-308987A2CBDA}" destId="{55A55703-2BCE-4775-AFE9-7F5989840753}" srcOrd="0" destOrd="0" parTransId="{FC5CA99E-B27D-4AC6-8509-378CAF7C5DB0}" sibTransId="{5CFEE773-1CDC-4C86-B807-FDFF8F190A07}"/>
    <dgm:cxn modelId="{E5DEA69A-6926-4E71-9AC0-6B482ADBA6B1}" srcId="{A199F817-D6B8-4C89-BD44-657ED05D42F0}" destId="{809C1B68-1883-4899-9B5F-96D978E65B4E}" srcOrd="1" destOrd="0" parTransId="{7FB89783-5752-456E-B886-451A4E2EDE84}" sibTransId="{99F5C201-4690-44B9-B977-58CA09782D70}"/>
    <dgm:cxn modelId="{D0374A55-3A9F-4609-AB3C-9066C7C2A4B6}" srcId="{CCEF2EC0-BBC1-40EB-B682-308987A2CBDA}" destId="{1512FB5F-924A-4B48-8541-009E6B617B32}" srcOrd="1" destOrd="0" parTransId="{425BC94B-F6A0-44A1-AD8F-F4672CE8EB86}" sibTransId="{FD77131C-5C81-4FDB-9C4D-7FE19196E7CB}"/>
    <dgm:cxn modelId="{B310CF2B-369C-4A60-91B4-4632D01E2FD9}" type="presParOf" srcId="{F5D3356B-B728-4D0B-A556-BD13CABCA54D}" destId="{0AD82C0A-971B-4B0D-911D-27CF6926EECF}" srcOrd="0" destOrd="0" presId="urn:microsoft.com/office/officeart/2005/8/layout/arrow4"/>
    <dgm:cxn modelId="{91BE8E1B-58A4-4A50-B898-09AE87539991}" type="presParOf" srcId="{F5D3356B-B728-4D0B-A556-BD13CABCA54D}" destId="{9842DB98-655D-4A20-8FB0-B881CE70E54F}" srcOrd="1" destOrd="0" presId="urn:microsoft.com/office/officeart/2005/8/layout/arrow4"/>
    <dgm:cxn modelId="{14C5458A-89C0-4831-A58C-3A5B9F762722}" type="presParOf" srcId="{F5D3356B-B728-4D0B-A556-BD13CABCA54D}" destId="{62B7FA19-6CDC-4888-9147-02D6875AE1AB}" srcOrd="2" destOrd="0" presId="urn:microsoft.com/office/officeart/2005/8/layout/arrow4"/>
    <dgm:cxn modelId="{88B886E5-029E-4BB4-BFFE-5F49C9C83D8A}" type="presParOf" srcId="{F5D3356B-B728-4D0B-A556-BD13CABCA54D}" destId="{42CED82B-9325-4A1F-AFFC-202665E9C5EB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BC61F-324C-4FFE-BEF8-88A190C24F4F}">
      <dsp:nvSpPr>
        <dsp:cNvPr id="0" name=""/>
        <dsp:cNvSpPr/>
      </dsp:nvSpPr>
      <dsp:spPr>
        <a:xfrm>
          <a:off x="392639" y="595932"/>
          <a:ext cx="4101282" cy="4101282"/>
        </a:xfrm>
        <a:prstGeom prst="blockArc">
          <a:avLst>
            <a:gd name="adj1" fmla="val 12600000"/>
            <a:gd name="adj2" fmla="val 16200000"/>
            <a:gd name="adj3" fmla="val 450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FFA433-E8B3-4A71-A0A8-B4DBF9925E00}">
      <dsp:nvSpPr>
        <dsp:cNvPr id="0" name=""/>
        <dsp:cNvSpPr/>
      </dsp:nvSpPr>
      <dsp:spPr>
        <a:xfrm>
          <a:off x="392639" y="595932"/>
          <a:ext cx="4101282" cy="4101282"/>
        </a:xfrm>
        <a:prstGeom prst="blockArc">
          <a:avLst>
            <a:gd name="adj1" fmla="val 9000000"/>
            <a:gd name="adj2" fmla="val 12600000"/>
            <a:gd name="adj3" fmla="val 450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B2596D-4790-415F-B2F3-98ED59205D22}">
      <dsp:nvSpPr>
        <dsp:cNvPr id="0" name=""/>
        <dsp:cNvSpPr/>
      </dsp:nvSpPr>
      <dsp:spPr>
        <a:xfrm>
          <a:off x="392639" y="595932"/>
          <a:ext cx="4101282" cy="4101282"/>
        </a:xfrm>
        <a:prstGeom prst="blockArc">
          <a:avLst>
            <a:gd name="adj1" fmla="val 5400000"/>
            <a:gd name="adj2" fmla="val 9000000"/>
            <a:gd name="adj3" fmla="val 450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C5BDB2-0944-4294-9489-9203AC392AAD}">
      <dsp:nvSpPr>
        <dsp:cNvPr id="0" name=""/>
        <dsp:cNvSpPr/>
      </dsp:nvSpPr>
      <dsp:spPr>
        <a:xfrm>
          <a:off x="392639" y="595932"/>
          <a:ext cx="4101282" cy="4101282"/>
        </a:xfrm>
        <a:prstGeom prst="blockArc">
          <a:avLst>
            <a:gd name="adj1" fmla="val 1800000"/>
            <a:gd name="adj2" fmla="val 5400000"/>
            <a:gd name="adj3" fmla="val 450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707D31-4B2B-491D-ACE8-3B9D92CEB415}">
      <dsp:nvSpPr>
        <dsp:cNvPr id="0" name=""/>
        <dsp:cNvSpPr/>
      </dsp:nvSpPr>
      <dsp:spPr>
        <a:xfrm>
          <a:off x="392639" y="595932"/>
          <a:ext cx="4101282" cy="4101282"/>
        </a:xfrm>
        <a:prstGeom prst="blockArc">
          <a:avLst>
            <a:gd name="adj1" fmla="val 19800000"/>
            <a:gd name="adj2" fmla="val 1800000"/>
            <a:gd name="adj3" fmla="val 450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965A67-7A06-4A1C-8D6A-46098D1AC2DF}">
      <dsp:nvSpPr>
        <dsp:cNvPr id="0" name=""/>
        <dsp:cNvSpPr/>
      </dsp:nvSpPr>
      <dsp:spPr>
        <a:xfrm>
          <a:off x="392639" y="595932"/>
          <a:ext cx="4101282" cy="4101282"/>
        </a:xfrm>
        <a:prstGeom prst="blockArc">
          <a:avLst>
            <a:gd name="adj1" fmla="val 16200000"/>
            <a:gd name="adj2" fmla="val 19800000"/>
            <a:gd name="adj3" fmla="val 450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70AD22-3224-4D83-9242-65FA261956EF}">
      <dsp:nvSpPr>
        <dsp:cNvPr id="0" name=""/>
        <dsp:cNvSpPr/>
      </dsp:nvSpPr>
      <dsp:spPr>
        <a:xfrm>
          <a:off x="1479296" y="1730343"/>
          <a:ext cx="1927968" cy="18324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700" b="1" kern="1200" dirty="0" smtClean="0">
              <a:cs typeface="+mj-cs"/>
            </a:rPr>
            <a:t>สวัสดิการรักษาพยาบาล</a:t>
          </a:r>
          <a:endParaRPr lang="th-TH" sz="2700" b="1" kern="1200" dirty="0">
            <a:cs typeface="+mj-cs"/>
          </a:endParaRPr>
        </a:p>
      </dsp:txBody>
      <dsp:txXfrm>
        <a:off x="1761640" y="1998701"/>
        <a:ext cx="1363280" cy="1295744"/>
      </dsp:txXfrm>
    </dsp:sp>
    <dsp:sp modelId="{EC0A8D50-F4E2-4349-8C89-2DE7F9A562A2}">
      <dsp:nvSpPr>
        <dsp:cNvPr id="0" name=""/>
        <dsp:cNvSpPr/>
      </dsp:nvSpPr>
      <dsp:spPr>
        <a:xfrm>
          <a:off x="1801919" y="749"/>
          <a:ext cx="1282722" cy="1282722"/>
        </a:xfrm>
        <a:prstGeom prst="ellipse">
          <a:avLst/>
        </a:prstGeom>
        <a:solidFill>
          <a:srgbClr val="FFCC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b="1" kern="1200" dirty="0" smtClean="0">
              <a:solidFill>
                <a:schemeClr val="accent1">
                  <a:lumMod val="50000"/>
                </a:schemeClr>
              </a:solidFill>
              <a:cs typeface="+mj-cs"/>
            </a:rPr>
            <a:t>การตรวจวินิจฉัย</a:t>
          </a:r>
          <a:endParaRPr lang="th-TH" sz="2100" b="1" kern="1200" dirty="0">
            <a:solidFill>
              <a:schemeClr val="accent1">
                <a:lumMod val="50000"/>
              </a:schemeClr>
            </a:solidFill>
            <a:cs typeface="+mj-cs"/>
          </a:endParaRPr>
        </a:p>
      </dsp:txBody>
      <dsp:txXfrm>
        <a:off x="1989769" y="188599"/>
        <a:ext cx="907022" cy="907022"/>
      </dsp:txXfrm>
    </dsp:sp>
    <dsp:sp modelId="{4E17BD49-3182-42B9-9A3F-3D149A761EA1}">
      <dsp:nvSpPr>
        <dsp:cNvPr id="0" name=""/>
        <dsp:cNvSpPr/>
      </dsp:nvSpPr>
      <dsp:spPr>
        <a:xfrm>
          <a:off x="3537835" y="1002981"/>
          <a:ext cx="1282722" cy="128272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b="1" kern="1200" dirty="0" smtClean="0">
              <a:cs typeface="+mj-cs"/>
            </a:rPr>
            <a:t>การฟื้นฟูสมรรถภาพ</a:t>
          </a:r>
          <a:endParaRPr lang="th-TH" sz="2100" b="1" kern="1200" dirty="0">
            <a:cs typeface="+mj-cs"/>
          </a:endParaRPr>
        </a:p>
      </dsp:txBody>
      <dsp:txXfrm>
        <a:off x="3725685" y="1190831"/>
        <a:ext cx="907022" cy="907022"/>
      </dsp:txXfrm>
    </dsp:sp>
    <dsp:sp modelId="{1BE2B0FB-1AA9-422A-A63B-DF5C1469D3E8}">
      <dsp:nvSpPr>
        <dsp:cNvPr id="0" name=""/>
        <dsp:cNvSpPr/>
      </dsp:nvSpPr>
      <dsp:spPr>
        <a:xfrm>
          <a:off x="3537835" y="3007444"/>
          <a:ext cx="1282722" cy="128272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b="1" kern="1200" dirty="0" smtClean="0">
              <a:cs typeface="+mj-cs"/>
            </a:rPr>
            <a:t>การบำบัดรักษาโรค</a:t>
          </a:r>
          <a:endParaRPr lang="th-TH" sz="2100" b="1" kern="1200" dirty="0">
            <a:cs typeface="+mj-cs"/>
          </a:endParaRPr>
        </a:p>
      </dsp:txBody>
      <dsp:txXfrm>
        <a:off x="3725685" y="3195294"/>
        <a:ext cx="907022" cy="907022"/>
      </dsp:txXfrm>
    </dsp:sp>
    <dsp:sp modelId="{2AB70A30-EE61-45F5-B488-B6C4C2A93D32}">
      <dsp:nvSpPr>
        <dsp:cNvPr id="0" name=""/>
        <dsp:cNvSpPr/>
      </dsp:nvSpPr>
      <dsp:spPr>
        <a:xfrm>
          <a:off x="1801919" y="4009676"/>
          <a:ext cx="1282722" cy="128272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b="1" kern="1200" dirty="0" smtClean="0">
              <a:cs typeface="+mj-cs"/>
            </a:rPr>
            <a:t>การตรวจสุขภาพ</a:t>
          </a:r>
          <a:endParaRPr lang="th-TH" sz="2100" b="1" kern="1200" dirty="0">
            <a:cs typeface="+mj-cs"/>
          </a:endParaRPr>
        </a:p>
      </dsp:txBody>
      <dsp:txXfrm>
        <a:off x="1989769" y="4197526"/>
        <a:ext cx="907022" cy="907022"/>
      </dsp:txXfrm>
    </dsp:sp>
    <dsp:sp modelId="{01A12ECD-652C-40A1-B2E1-E04105704C53}">
      <dsp:nvSpPr>
        <dsp:cNvPr id="0" name=""/>
        <dsp:cNvSpPr/>
      </dsp:nvSpPr>
      <dsp:spPr>
        <a:xfrm>
          <a:off x="66003" y="3007444"/>
          <a:ext cx="1282722" cy="128272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b="1" kern="1200" dirty="0" smtClean="0">
              <a:cs typeface="+mj-cs"/>
            </a:rPr>
            <a:t>การสร้างเสริมสุขภาพ</a:t>
          </a:r>
          <a:endParaRPr lang="th-TH" sz="2100" b="1" kern="1200" dirty="0">
            <a:cs typeface="+mj-cs"/>
          </a:endParaRPr>
        </a:p>
      </dsp:txBody>
      <dsp:txXfrm>
        <a:off x="253853" y="3195294"/>
        <a:ext cx="907022" cy="907022"/>
      </dsp:txXfrm>
    </dsp:sp>
    <dsp:sp modelId="{48160DC8-316C-406B-AB8F-B5C56FD3F89F}">
      <dsp:nvSpPr>
        <dsp:cNvPr id="0" name=""/>
        <dsp:cNvSpPr/>
      </dsp:nvSpPr>
      <dsp:spPr>
        <a:xfrm>
          <a:off x="66003" y="1002981"/>
          <a:ext cx="1282722" cy="128272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b="1" kern="1200" dirty="0" smtClean="0">
              <a:cs typeface="+mj-cs"/>
            </a:rPr>
            <a:t>การป้องกันโรค</a:t>
          </a:r>
          <a:endParaRPr lang="th-TH" sz="2100" b="1" kern="1200" dirty="0">
            <a:cs typeface="+mj-cs"/>
          </a:endParaRPr>
        </a:p>
      </dsp:txBody>
      <dsp:txXfrm>
        <a:off x="253853" y="1190831"/>
        <a:ext cx="907022" cy="90702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3"/>
            <a:ext cx="2889938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3"/>
            <a:ext cx="2889938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8871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6464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9598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715911"/>
            <a:ext cx="5335270" cy="4467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058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>
          <a:xfrm>
            <a:off x="666909" y="4715911"/>
            <a:ext cx="5335270" cy="44677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600" kern="1200" dirty="0" smtClean="0">
                <a:solidFill>
                  <a:schemeClr val="tx1"/>
                </a:solidFill>
                <a:effectLst/>
                <a:latin typeface="TH SarabunPSK" pitchFamily="34" charset="-34"/>
                <a:ea typeface="+mn-ea"/>
                <a:cs typeface="TH SarabunPSK" pitchFamily="34" charset="-34"/>
              </a:rPr>
              <a:t> </a:t>
            </a:r>
          </a:p>
          <a:p>
            <a:pPr>
              <a:defRPr/>
            </a:pPr>
            <a:endParaRPr sz="1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38376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715911"/>
            <a:ext cx="5335270" cy="4467700"/>
          </a:xfrm>
          <a:prstGeom prst="rect">
            <a:avLst/>
          </a:prstGeom>
        </p:spPr>
        <p:txBody>
          <a:bodyPr/>
          <a:lstStyle/>
          <a:p>
            <a:endParaRPr lang="en-US" sz="1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99825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715911"/>
            <a:ext cx="5335270" cy="4467700"/>
          </a:xfrm>
          <a:prstGeom prst="rect">
            <a:avLst/>
          </a:prstGeom>
        </p:spPr>
        <p:txBody>
          <a:bodyPr/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ไม่สามารถเบิกให้กับเด็กชายดีได้ เนื่องจากทั้งสองมีบุตรรวมกันครบสามคนแล้ว</a:t>
            </a:r>
            <a:endParaRPr lang="en-US" sz="1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82920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715911"/>
            <a:ext cx="5335270" cy="4467700"/>
          </a:xfrm>
          <a:prstGeom prst="rect">
            <a:avLst/>
          </a:prstGeom>
        </p:spPr>
        <p:txBody>
          <a:bodyPr/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บุตรแฝดไม่สามารถเบิกได้ เนื่องจากนายตีอดและนางนุ่นเบิกให้กับบุตรครบคนละ 3 คนแล้ว</a:t>
            </a:r>
            <a:endParaRPr lang="en-US" sz="1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0243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715911"/>
            <a:ext cx="5335270" cy="4467700"/>
          </a:xfrm>
          <a:prstGeom prst="rect">
            <a:avLst/>
          </a:prstGeom>
        </p:spPr>
        <p:txBody>
          <a:bodyPr/>
          <a:lstStyle/>
          <a:p>
            <a:r>
              <a:rPr lang="th-TH" sz="1600" dirty="0">
                <a:latin typeface="TH SarabunIT๙" pitchFamily="34" charset="-34"/>
                <a:cs typeface="TH SarabunIT๙" pitchFamily="34" charset="-34"/>
              </a:rPr>
              <a:t>เบิกได้ครบทุกคน</a:t>
            </a:r>
            <a:endParaRPr lang="en-US" sz="1600" dirty="0"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430777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xfrm>
            <a:off x="666909" y="4715911"/>
            <a:ext cx="5335270" cy="446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27" tIns="45214" rIns="90427" bIns="4521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z="1600" dirty="0"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47914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715911"/>
            <a:ext cx="5335270" cy="44677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6070" indent="-226070">
              <a:buNone/>
            </a:pPr>
            <a:endParaRPr lang="en-US" sz="1600" dirty="0">
              <a:latin typeface="TH SarabunPSK" pitchFamily="34" charset="-34"/>
              <a:cs typeface="TH SarabunPSK" pitchFamily="34" charset="-34"/>
            </a:endParaRPr>
          </a:p>
          <a:p>
            <a:endParaRPr lang="en-US" sz="1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3327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xfrm>
            <a:off x="666909" y="4715911"/>
            <a:ext cx="5335270" cy="446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27" tIns="45214" rIns="90427" bIns="45214" numCol="1" anchor="t" anchorCtr="0" compatLnSpc="1">
            <a:prstTxWarp prst="textNoShape">
              <a:avLst/>
            </a:prstTxWarp>
            <a:noAutofit/>
          </a:bodyPr>
          <a:lstStyle/>
          <a:p>
            <a:pPr marL="226070" indent="-226070">
              <a:buNone/>
            </a:pPr>
            <a:endParaRPr lang="th-TH" sz="16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391578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715911"/>
            <a:ext cx="5335270" cy="4467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587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>
          <a:xfrm>
            <a:off x="666909" y="4715911"/>
            <a:ext cx="5335270" cy="4467700"/>
          </a:xfrm>
          <a:prstGeom prst="rect">
            <a:avLst/>
          </a:prstGeom>
        </p:spPr>
        <p:txBody>
          <a:bodyPr/>
          <a:lstStyle/>
          <a:p>
            <a:endParaRPr lang="en-US" sz="1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87602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715911"/>
            <a:ext cx="5335270" cy="4467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2948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>
          <a:xfrm>
            <a:off x="666909" y="4715911"/>
            <a:ext cx="5335270" cy="44677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1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221708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715911"/>
            <a:ext cx="5335270" cy="4467700"/>
          </a:xfrm>
          <a:prstGeom prst="rect">
            <a:avLst/>
          </a:prstGeom>
        </p:spPr>
        <p:txBody>
          <a:bodyPr/>
          <a:lstStyle/>
          <a:p>
            <a:pPr marL="342842" indent="-342842">
              <a:buNone/>
            </a:pPr>
            <a:endParaRPr lang="en-US" sz="1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426220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>
          <a:xfrm>
            <a:off x="666909" y="4715911"/>
            <a:ext cx="5335270" cy="44677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6070" indent="-226070">
              <a:buNone/>
            </a:pP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565036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xfrm>
            <a:off x="666909" y="4715911"/>
            <a:ext cx="5335270" cy="446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27" tIns="45214" rIns="90427" bIns="45214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899114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xfrm>
            <a:off x="666909" y="4715911"/>
            <a:ext cx="5335270" cy="446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27" tIns="45214" rIns="90427" bIns="45214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843828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xfrm>
            <a:off x="666909" y="4715911"/>
            <a:ext cx="5335270" cy="446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27" tIns="45214" rIns="90427" bIns="45214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19491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xfrm>
            <a:off x="666909" y="4715911"/>
            <a:ext cx="5335270" cy="446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27" tIns="45214" rIns="90427" bIns="45214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801210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xfrm>
            <a:off x="666909" y="4715911"/>
            <a:ext cx="5335270" cy="446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27" tIns="45214" rIns="90427" bIns="45214" numCol="1" anchor="t" anchorCtr="0" compatLnSpc="1">
            <a:prstTxWarp prst="textNoShape">
              <a:avLst/>
            </a:prstTxWarp>
          </a:bodyPr>
          <a:lstStyle/>
          <a:p>
            <a:pPr marL="621693" lvl="1" indent="-169552">
              <a:buFontTx/>
              <a:buNone/>
            </a:pPr>
            <a:endParaRPr lang="en-US" sz="1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45292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xfrm>
            <a:off x="666909" y="4715911"/>
            <a:ext cx="5335270" cy="446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27" tIns="45214" rIns="90427" bIns="45214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514555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xfrm>
            <a:off x="666909" y="4715911"/>
            <a:ext cx="5335270" cy="446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27" tIns="45214" rIns="90427" bIns="45214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9786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66909" y="4715911"/>
            <a:ext cx="5335270" cy="446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27" tIns="45214" rIns="90427" bIns="45214" numCol="1" anchor="t" anchorCtr="0" compatLnSpc="1">
            <a:prstTxWarp prst="textNoShape">
              <a:avLst/>
            </a:prstTxWarp>
            <a:noAutofit/>
          </a:bodyPr>
          <a:lstStyle/>
          <a:p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672193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xfrm>
            <a:off x="666909" y="4715911"/>
            <a:ext cx="5335270" cy="446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27" tIns="45214" rIns="90427" bIns="45214" numCol="1" anchor="t" anchorCtr="0" compatLnSpc="1">
            <a:prstTxWarp prst="textNoShape">
              <a:avLst/>
            </a:prstTxWarp>
          </a:bodyPr>
          <a:lstStyle/>
          <a:p>
            <a:pPr marL="914245" lvl="2"/>
            <a:endParaRPr lang="en-US" sz="1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488039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715911"/>
            <a:ext cx="5335270" cy="4467700"/>
          </a:xfrm>
          <a:prstGeom prst="rect">
            <a:avLst/>
          </a:prstGeom>
        </p:spPr>
        <p:txBody>
          <a:bodyPr/>
          <a:lstStyle/>
          <a:p>
            <a:endParaRPr lang="en-US" sz="1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97550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715911"/>
            <a:ext cx="5335270" cy="4467700"/>
          </a:xfrm>
          <a:prstGeom prst="rect">
            <a:avLst/>
          </a:prstGeom>
        </p:spPr>
        <p:txBody>
          <a:bodyPr/>
          <a:lstStyle/>
          <a:p>
            <a:endParaRPr lang="en-US" sz="1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137281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>
          <a:xfrm>
            <a:off x="666909" y="4715911"/>
            <a:ext cx="5335270" cy="44677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1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80881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>
          <a:xfrm>
            <a:off x="666909" y="4715911"/>
            <a:ext cx="5335270" cy="4467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0127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xfrm>
            <a:off x="666909" y="4715911"/>
            <a:ext cx="5335270" cy="446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27" tIns="45214" rIns="90427" bIns="4521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sz="1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304694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xfrm>
            <a:off x="666909" y="4715911"/>
            <a:ext cx="5335270" cy="446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27" tIns="45214" rIns="90427" bIns="45214" numCol="1" anchor="t" anchorCtr="0" compatLnSpc="1">
            <a:prstTxWarp prst="textNoShape">
              <a:avLst/>
            </a:prstTxWarp>
          </a:bodyPr>
          <a:lstStyle/>
          <a:p>
            <a:pPr marL="226070" indent="-226070">
              <a:buFont typeface="+mj-lt"/>
              <a:buNone/>
            </a:pPr>
            <a:endParaRPr lang="en-US" sz="1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483133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xfrm>
            <a:off x="666909" y="4715911"/>
            <a:ext cx="5335270" cy="446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27" tIns="45214" rIns="90427" bIns="45214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205599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>
          <a:xfrm>
            <a:off x="666909" y="4715911"/>
            <a:ext cx="5335270" cy="4467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0127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>
          <a:xfrm>
            <a:off x="666909" y="4715911"/>
            <a:ext cx="5335270" cy="4467700"/>
          </a:xfrm>
          <a:prstGeom prst="rect">
            <a:avLst/>
          </a:prstGeom>
        </p:spPr>
        <p:txBody>
          <a:bodyPr/>
          <a:lstStyle/>
          <a:p>
            <a:pPr marL="226070" indent="-226070">
              <a:buNone/>
            </a:pPr>
            <a:endParaRPr lang="en-US" sz="1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74265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715911"/>
            <a:ext cx="5335270" cy="44677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842" indent="-342842"/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440435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>
          <a:xfrm>
            <a:off x="666909" y="4715911"/>
            <a:ext cx="5335270" cy="44677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6070" indent="-226070">
              <a:buFont typeface="+mj-lt"/>
              <a:buNone/>
            </a:pPr>
            <a:endParaRPr lang="en-US" sz="1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386762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>
          <a:xfrm>
            <a:off x="666909" y="4715911"/>
            <a:ext cx="5335270" cy="4467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0127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>
          <a:xfrm>
            <a:off x="666909" y="4715911"/>
            <a:ext cx="5335270" cy="44677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6070" indent="-226070">
              <a:buFont typeface="+mj-lt"/>
              <a:buNone/>
            </a:pPr>
            <a:endParaRPr lang="th-TH" sz="1600" dirty="0">
              <a:latin typeface="TH SarabunPSK" pitchFamily="34" charset="-34"/>
              <a:cs typeface="TH SarabunPSK" pitchFamily="34" charset="-34"/>
            </a:endParaRPr>
          </a:p>
          <a:p>
            <a:pPr marL="1356420" lvl="3"/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724542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>
          <a:xfrm>
            <a:off x="666909" y="4715911"/>
            <a:ext cx="5335270" cy="4467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0127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xfrm>
            <a:off x="666909" y="4715911"/>
            <a:ext cx="5335270" cy="446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27" tIns="45214" rIns="90427" bIns="45214" numCol="1" anchor="t" anchorCtr="0" compatLnSpc="1">
            <a:prstTxWarp prst="textNoShape">
              <a:avLst/>
            </a:prstTxWarp>
          </a:bodyPr>
          <a:lstStyle/>
          <a:p>
            <a:pPr marL="169552" indent="-169552">
              <a:buFontTx/>
              <a:buNone/>
            </a:pPr>
            <a:endParaRPr lang="en-US" sz="1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4848296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xfrm>
            <a:off x="666909" y="4715911"/>
            <a:ext cx="5335270" cy="446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27" tIns="45214" rIns="90427" bIns="45214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8838562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xfrm>
            <a:off x="666909" y="4715911"/>
            <a:ext cx="5335270" cy="446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27" tIns="45214" rIns="90427" bIns="45214" numCol="1" anchor="t" anchorCtr="0" compatLnSpc="1">
            <a:prstTxWarp prst="textNoShape">
              <a:avLst/>
            </a:prstTxWarp>
          </a:bodyPr>
          <a:lstStyle/>
          <a:p>
            <a:pPr marL="226070" indent="-226070">
              <a:buNone/>
            </a:pPr>
            <a:endParaRPr lang="en-US" sz="1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994600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xfrm>
            <a:off x="666909" y="4715911"/>
            <a:ext cx="5335270" cy="446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27" tIns="45214" rIns="90427" bIns="45214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0523013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xfrm>
            <a:off x="666909" y="4715911"/>
            <a:ext cx="5335270" cy="446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27" tIns="45214" rIns="90427" bIns="45214" numCol="1" anchor="t" anchorCtr="0" compatLnSpc="1">
            <a:prstTxWarp prst="textNoShape">
              <a:avLst/>
            </a:prstTxWarp>
          </a:bodyPr>
          <a:lstStyle/>
          <a:p>
            <a:pPr marL="621693" lvl="1" indent="-169552">
              <a:buFontTx/>
              <a:buChar char="-"/>
            </a:pPr>
            <a:endParaRPr lang="en-US" sz="1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8428628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>
          <a:xfrm>
            <a:off x="666909" y="4715911"/>
            <a:ext cx="5335270" cy="4467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012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715911"/>
            <a:ext cx="5335270" cy="44677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6070" indent="-226070">
              <a:buNone/>
            </a:pPr>
            <a:endParaRPr lang="en-US" sz="1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495006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xfrm>
            <a:off x="666909" y="4715911"/>
            <a:ext cx="5335270" cy="446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27" tIns="45214" rIns="90427" bIns="45214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391117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715911"/>
            <a:ext cx="5335270" cy="44677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9105" indent="-339105">
              <a:buNone/>
            </a:pPr>
            <a:endParaRPr lang="en-US" sz="1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1053778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715911"/>
            <a:ext cx="5335270" cy="4467700"/>
          </a:xfrm>
          <a:prstGeom prst="rect">
            <a:avLst/>
          </a:prstGeom>
        </p:spPr>
        <p:txBody>
          <a:bodyPr/>
          <a:lstStyle/>
          <a:p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07901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715911"/>
            <a:ext cx="5335270" cy="446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7006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715911"/>
            <a:ext cx="5335270" cy="4467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64463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715911"/>
            <a:ext cx="5335270" cy="446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8425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715911"/>
            <a:ext cx="5335270" cy="446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510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715911"/>
            <a:ext cx="5335270" cy="446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5572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>
          <a:xfrm>
            <a:off x="666909" y="4715911"/>
            <a:ext cx="5335270" cy="4467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01272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xfrm>
            <a:off x="666909" y="4715911"/>
            <a:ext cx="5335270" cy="446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27" tIns="45214" rIns="90427" bIns="4521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8846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>
          <a:xfrm>
            <a:off x="666909" y="4715911"/>
            <a:ext cx="5335270" cy="4467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01272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xfrm>
            <a:off x="666909" y="4715911"/>
            <a:ext cx="5335270" cy="446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27" tIns="45214" rIns="90427" bIns="45214" numCol="1" anchor="t" anchorCtr="0" compatLnSpc="1">
            <a:prstTxWarp prst="textNoShape">
              <a:avLst/>
            </a:prstTxWarp>
          </a:bodyPr>
          <a:lstStyle/>
          <a:p>
            <a:pPr marL="226070" indent="-226070">
              <a:spcBef>
                <a:spcPct val="0"/>
              </a:spcBef>
              <a:buNone/>
            </a:pPr>
            <a:endParaRPr sz="1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94043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>
          <a:xfrm>
            <a:off x="666909" y="4715911"/>
            <a:ext cx="5335270" cy="44677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1600" strike="noStrike" kern="0" baseline="0" dirty="0">
              <a:solidFill>
                <a:schemeClr val="tx1"/>
              </a:solidFill>
              <a:effectLst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5912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715911"/>
            <a:ext cx="5335270" cy="4467700"/>
          </a:xfrm>
          <a:prstGeom prst="rect">
            <a:avLst/>
          </a:prstGeom>
        </p:spPr>
        <p:txBody>
          <a:bodyPr/>
          <a:lstStyle/>
          <a:p>
            <a:pPr marL="342842" indent="-342842"/>
            <a:endParaRPr lang="en-US" sz="1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33232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715911"/>
            <a:ext cx="5335270" cy="4467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sz="1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0533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045" y="4192526"/>
            <a:ext cx="7772400" cy="859205"/>
          </a:xfrm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9645" y="5342236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6CB0-5664-481B-8674-FF4AA41C3135}" type="datetime1">
              <a:rPr lang="en-US" smtClean="0"/>
              <a:pPr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DF1E-64D9-414F-A3F9-35FB80B10BA9}" type="datetime1">
              <a:rPr lang="en-US" smtClean="0"/>
              <a:pPr/>
              <a:t>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5FE3-8F2B-4DD3-9E1D-179C37D2EF0A}" type="datetime1">
              <a:rPr lang="en-US" smtClean="0"/>
              <a:pPr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8E49-2AAC-4FA9-B9C7-12290FA9FA0C}" type="datetime1">
              <a:rPr lang="en-US" smtClean="0"/>
              <a:pPr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2029-BD42-4F4E-9E08-688E5198C1B7}" type="datetime1">
              <a:rPr lang="en-US" smtClean="0"/>
              <a:pPr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1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443837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3D72-0A87-438E-AABA-FC811470B9B9}" type="datetime1">
              <a:rPr lang="en-US" smtClean="0"/>
              <a:pPr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9E84-2A22-46CB-93FD-60E43109CF7E}" type="datetime1">
              <a:rPr lang="en-US" smtClean="0"/>
              <a:pPr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8C0A-D48D-4B2A-98AC-E5307C613201}" type="datetime1">
              <a:rPr lang="en-US" smtClean="0"/>
              <a:pPr/>
              <a:t>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73698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73698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2EE1-47D1-4F11-8EE0-35D965DE2451}" type="datetime1">
              <a:rPr lang="en-US" smtClean="0"/>
              <a:pPr/>
              <a:t>6/27/2016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F093-6DEC-4713-BD3C-F0FAA8D4BDFF}" type="datetime1">
              <a:rPr lang="en-US" smtClean="0"/>
              <a:pPr/>
              <a:t>6/27/2016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FEFEA-B61A-4B57-A3C5-2F90DFE360E6}" type="datetime1">
              <a:rPr lang="en-US" smtClean="0"/>
              <a:pPr/>
              <a:t>6/27/2016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C18F-B4F3-4D2F-806E-C0552834B4A6}" type="datetime1">
              <a:rPr lang="en-US" smtClean="0"/>
              <a:pPr/>
              <a:t>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D3843-639D-4EBB-BF18-C0D843CA2470}" type="datetime1">
              <a:rPr lang="en-US" smtClean="0"/>
              <a:pPr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/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0.wmf"/><Relationship Id="rId18" Type="http://schemas.openxmlformats.org/officeDocument/2006/relationships/image" Target="../media/image15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_______Microsoft_Word_97_-_20031.doc"/><Relationship Id="rId12" Type="http://schemas.openxmlformats.org/officeDocument/2006/relationships/image" Target="../media/image9.wmf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4.png"/><Relationship Id="rId15" Type="http://schemas.openxmlformats.org/officeDocument/2006/relationships/image" Target="../media/image12.wmf"/><Relationship Id="rId10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Relationship Id="rId14" Type="http://schemas.openxmlformats.org/officeDocument/2006/relationships/image" Target="../media/image11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Relationship Id="rId9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8.xml"/><Relationship Id="rId7" Type="http://schemas.microsoft.com/office/2007/relationships/diagramDrawing" Target="../diagrams/drawing38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8.xml"/><Relationship Id="rId5" Type="http://schemas.openxmlformats.org/officeDocument/2006/relationships/diagramQuickStyle" Target="../diagrams/quickStyle38.xml"/><Relationship Id="rId4" Type="http://schemas.openxmlformats.org/officeDocument/2006/relationships/diagramLayout" Target="../diagrams/layout3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4" Type="http://schemas.openxmlformats.org/officeDocument/2006/relationships/diagramLayout" Target="../diagrams/layout3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0.xml"/><Relationship Id="rId7" Type="http://schemas.microsoft.com/office/2007/relationships/diagramDrawing" Target="../diagrams/drawing40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0.xml"/><Relationship Id="rId5" Type="http://schemas.openxmlformats.org/officeDocument/2006/relationships/diagramQuickStyle" Target="../diagrams/quickStyle40.xml"/><Relationship Id="rId4" Type="http://schemas.openxmlformats.org/officeDocument/2006/relationships/diagramLayout" Target="../diagrams/layout4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1.xml"/><Relationship Id="rId7" Type="http://schemas.microsoft.com/office/2007/relationships/diagramDrawing" Target="../diagrams/drawing41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1.xml"/><Relationship Id="rId5" Type="http://schemas.openxmlformats.org/officeDocument/2006/relationships/diagramQuickStyle" Target="../diagrams/quickStyle41.xml"/><Relationship Id="rId4" Type="http://schemas.openxmlformats.org/officeDocument/2006/relationships/diagramLayout" Target="../diagrams/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42.xml"/><Relationship Id="rId7" Type="http://schemas.microsoft.com/office/2007/relationships/diagramDrawing" Target="../diagrams/drawing42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2.xml"/><Relationship Id="rId5" Type="http://schemas.openxmlformats.org/officeDocument/2006/relationships/diagramQuickStyle" Target="../diagrams/quickStyle42.xml"/><Relationship Id="rId4" Type="http://schemas.openxmlformats.org/officeDocument/2006/relationships/diagramLayout" Target="../diagrams/layout4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png"/><Relationship Id="rId4" Type="http://schemas.openxmlformats.org/officeDocument/2006/relationships/oleObject" Target="file:///D:\&#3648;&#3629;&#3585;&#3626;&#3634;&#3619;&#3611;&#3619;&#3632;&#3585;&#3629;&#3610;&#3585;&#3634;&#3619;&#3610;&#3619;&#3619;&#3618;&#3634;&#3618;&#3648;&#3619;&#3639;&#3656;&#3629;&#3591;&#3588;&#3656;&#3634;&#3619;&#3633;&#3585;&#3625;&#3634;&#3614;&#3618;&#3634;&#3610;&#3634;&#3621;\%3f%3f%3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4429132"/>
            <a:ext cx="7772400" cy="859205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สวัสดิการรักษาพยาบาลข้าราชการ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/>
        </p:nvSpPr>
        <p:spPr>
          <a:xfrm>
            <a:off x="485775" y="204788"/>
            <a:ext cx="8229600" cy="1295400"/>
          </a:xfrm>
          <a:prstGeom prst="rect">
            <a:avLst/>
          </a:prstGeom>
        </p:spPr>
        <p:txBody>
          <a:bodyPr anchor="ctr"/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th-TH" sz="4800" b="1" spc="-15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เงื่อนไขของบุตรชอบด้วยกฎหมาย</a:t>
            </a:r>
          </a:p>
        </p:txBody>
      </p:sp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2140567741"/>
              </p:ext>
            </p:extLst>
          </p:nvPr>
        </p:nvGraphicFramePr>
        <p:xfrm>
          <a:off x="1212491" y="374900"/>
          <a:ext cx="7431476" cy="5719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3784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4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กรณีตัวอย่างการนับลำดับบุตร</a:t>
            </a:r>
            <a:r>
              <a:rPr lang="en-US" sz="44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4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4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ผู้มีสิทธิแต่งงานใหม่)</a:t>
            </a:r>
            <a:endParaRPr lang="en-US" sz="44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47664" y="1556793"/>
            <a:ext cx="1224136" cy="720080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นาย</a:t>
            </a:r>
            <a:r>
              <a:rPr lang="th-TH" sz="3200" b="1" dirty="0" err="1" smtClean="0">
                <a:latin typeface="Angsana New" pitchFamily="18" charset="-34"/>
                <a:cs typeface="Angsana New" pitchFamily="18" charset="-34"/>
              </a:rPr>
              <a:t>ต๊อด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28184" y="1556793"/>
            <a:ext cx="1224136" cy="720080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นางนุ่น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9512" y="2996953"/>
            <a:ext cx="1224136" cy="7200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ด.ช. แดง </a:t>
            </a:r>
          </a:p>
          <a:p>
            <a:pPr algn="ctr"/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(บุตรคนที่ 1)</a:t>
            </a:r>
            <a:endParaRPr lang="en-US" sz="2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15816" y="2996953"/>
            <a:ext cx="1224136" cy="7200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ด.ช. เขียว</a:t>
            </a:r>
          </a:p>
          <a:p>
            <a:pPr algn="ctr"/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(บุตรคนที่ 2)</a:t>
            </a:r>
            <a:endParaRPr lang="en-US" sz="2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60032" y="2996953"/>
            <a:ext cx="1224136" cy="7200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ด.ญ. เอ</a:t>
            </a:r>
          </a:p>
          <a:p>
            <a:pPr algn="ctr"/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(บุตรคนที่ 1)</a:t>
            </a:r>
            <a:endParaRPr lang="en-US" sz="2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596336" y="2996953"/>
            <a:ext cx="1224136" cy="7200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ด.ช. ซี</a:t>
            </a:r>
          </a:p>
          <a:p>
            <a:pPr algn="ctr"/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(บุตรคนที่ 2)</a:t>
            </a:r>
            <a:endParaRPr lang="en-US" sz="2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915816" y="4437112"/>
            <a:ext cx="1224136" cy="7200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ด.ช. หนึ่ง</a:t>
            </a:r>
          </a:p>
          <a:p>
            <a:pPr algn="ctr"/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(บุตรคนที่ 3)</a:t>
            </a:r>
            <a:endParaRPr lang="en-US" sz="2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60032" y="4437112"/>
            <a:ext cx="1224136" cy="7200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ด.ญ. สอง</a:t>
            </a:r>
          </a:p>
          <a:p>
            <a:pPr algn="ctr"/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(บุตรคนที่ 4)</a:t>
            </a:r>
            <a:endParaRPr lang="en-US" sz="2000" b="1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17" name="Straight Connector 16"/>
          <p:cNvCxnSpPr>
            <a:stCxn id="4" idx="3"/>
            <a:endCxn id="6" idx="1"/>
          </p:cNvCxnSpPr>
          <p:nvPr/>
        </p:nvCxnSpPr>
        <p:spPr>
          <a:xfrm>
            <a:off x="2771800" y="1916832"/>
            <a:ext cx="34563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>
            <a:off x="6860033" y="2564904"/>
            <a:ext cx="1348371" cy="432048"/>
          </a:xfrm>
          <a:prstGeom prst="bentConnector2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>
            <a:off x="2143509" y="2564904"/>
            <a:ext cx="1348371" cy="432048"/>
          </a:xfrm>
          <a:prstGeom prst="bentConnector2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>
          <a:xfrm rot="10800000" flipV="1">
            <a:off x="791580" y="2564904"/>
            <a:ext cx="1351931" cy="431428"/>
          </a:xfrm>
          <a:prstGeom prst="bentConnector2">
            <a:avLst/>
          </a:prstGeom>
          <a:ln w="9525" cmpd="sng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 rot="10800000" flipV="1">
            <a:off x="5508104" y="2564906"/>
            <a:ext cx="1351931" cy="431428"/>
          </a:xfrm>
          <a:prstGeom prst="bentConnector2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 rot="16200000" flipH="1">
            <a:off x="3689903" y="2654914"/>
            <a:ext cx="2520280" cy="1044116"/>
          </a:xfrm>
          <a:prstGeom prst="bentConnector3">
            <a:avLst>
              <a:gd name="adj1" fmla="val 77211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/>
          <p:nvPr/>
        </p:nvCxnSpPr>
        <p:spPr>
          <a:xfrm rot="10800000" flipV="1">
            <a:off x="3510744" y="3861048"/>
            <a:ext cx="917240" cy="576064"/>
          </a:xfrm>
          <a:prstGeom prst="bentConnector3">
            <a:avLst>
              <a:gd name="adj1" fmla="val 99845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4" idx="2"/>
          </p:cNvCxnSpPr>
          <p:nvPr/>
        </p:nvCxnSpPr>
        <p:spPr>
          <a:xfrm>
            <a:off x="2159732" y="2276872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6876256" y="2276872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5405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4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กรณีตัวอย่างการนับลำดับบุตรแฝด </a:t>
            </a:r>
            <a:r>
              <a:rPr lang="en-US" sz="44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47664" y="1371601"/>
            <a:ext cx="1368152" cy="720080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นาย</a:t>
            </a:r>
            <a:r>
              <a:rPr lang="th-TH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ต๊อด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28184" y="1371601"/>
            <a:ext cx="1224136" cy="720080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นางนุ่น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87624" y="2971801"/>
            <a:ext cx="1224136" cy="7200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ด.ช. เอ</a:t>
            </a:r>
          </a:p>
          <a:p>
            <a:pPr algn="ctr"/>
            <a:r>
              <a:rPr lang="th-TH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(บุตรคนที่ 1)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17" name="Straight Connector 16"/>
          <p:cNvCxnSpPr>
            <a:stCxn id="4" idx="3"/>
            <a:endCxn id="6" idx="1"/>
          </p:cNvCxnSpPr>
          <p:nvPr/>
        </p:nvCxnSpPr>
        <p:spPr>
          <a:xfrm>
            <a:off x="2915816" y="1731640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6444208" y="2971801"/>
            <a:ext cx="1224136" cy="7200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ด.ช. ดี</a:t>
            </a:r>
          </a:p>
          <a:p>
            <a:pPr algn="ctr"/>
            <a:r>
              <a:rPr lang="th-TH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(บุตรคนที่ 4)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915816" y="2971801"/>
            <a:ext cx="1224136" cy="7200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ด.ช. บี</a:t>
            </a:r>
          </a:p>
          <a:p>
            <a:pPr algn="ctr"/>
            <a:r>
              <a:rPr lang="th-TH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(บุตรคนที่ 2)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716016" y="2971801"/>
            <a:ext cx="1224136" cy="7200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ด.ช. ซี</a:t>
            </a:r>
          </a:p>
          <a:p>
            <a:pPr algn="ctr"/>
            <a:r>
              <a:rPr lang="th-TH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(บุตรคนที่ 3)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55" name="Curved Connector 54"/>
          <p:cNvCxnSpPr/>
          <p:nvPr/>
        </p:nvCxnSpPr>
        <p:spPr>
          <a:xfrm rot="5400000">
            <a:off x="4039879" y="2143883"/>
            <a:ext cx="785738" cy="3175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/>
          <p:nvPr/>
        </p:nvCxnSpPr>
        <p:spPr>
          <a:xfrm rot="10800000" flipV="1">
            <a:off x="1799694" y="2514601"/>
            <a:ext cx="2633055" cy="432047"/>
          </a:xfrm>
          <a:prstGeom prst="bentConnector2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/>
          <p:nvPr/>
        </p:nvCxnSpPr>
        <p:spPr>
          <a:xfrm rot="10800000" flipV="1">
            <a:off x="3527885" y="2514600"/>
            <a:ext cx="903275" cy="432048"/>
          </a:xfrm>
          <a:prstGeom prst="bentConnector2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/>
          <p:nvPr/>
        </p:nvCxnSpPr>
        <p:spPr>
          <a:xfrm>
            <a:off x="4432749" y="2514600"/>
            <a:ext cx="2623529" cy="432048"/>
          </a:xfrm>
          <a:prstGeom prst="bentConnector2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/>
          <p:nvPr/>
        </p:nvCxnSpPr>
        <p:spPr>
          <a:xfrm>
            <a:off x="4431160" y="2514600"/>
            <a:ext cx="896925" cy="432048"/>
          </a:xfrm>
          <a:prstGeom prst="bentConnector2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Left Brace 70"/>
          <p:cNvSpPr/>
          <p:nvPr/>
        </p:nvSpPr>
        <p:spPr>
          <a:xfrm rot="16200000">
            <a:off x="4222316" y="2502759"/>
            <a:ext cx="337842" cy="29523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3669432" y="4267200"/>
            <a:ext cx="1512168" cy="792088"/>
          </a:xfrm>
          <a:prstGeom prst="roundRect">
            <a:avLst/>
          </a:prstGeom>
          <a:solidFill>
            <a:srgbClr val="FFCC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ฝาแฝด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018204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4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กรณีตัวอย่างการนับลำดับบุตรแฝด </a:t>
            </a:r>
            <a:r>
              <a:rPr lang="en-US" sz="44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67546" y="1556793"/>
            <a:ext cx="1304255" cy="720080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นาย</a:t>
            </a:r>
            <a:r>
              <a:rPr lang="th-TH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ต๊อด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28184" y="1556793"/>
            <a:ext cx="1224136" cy="720080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นางนุ่น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9512" y="3212977"/>
            <a:ext cx="1224136" cy="7200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ด.ช. แดง </a:t>
            </a:r>
          </a:p>
          <a:p>
            <a:pPr algn="ctr"/>
            <a:r>
              <a:rPr lang="th-TH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(บุตรคนที่ 1)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47664" y="3212977"/>
            <a:ext cx="1224136" cy="7200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ด.ญ. ส้ม</a:t>
            </a:r>
          </a:p>
          <a:p>
            <a:pPr algn="ctr"/>
            <a:r>
              <a:rPr lang="th-TH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(บุตรคนที่ 2)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15816" y="3212977"/>
            <a:ext cx="1224136" cy="7200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ด.ช. เขียว</a:t>
            </a:r>
          </a:p>
          <a:p>
            <a:pPr algn="ctr"/>
            <a:r>
              <a:rPr lang="th-TH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(บุตรคนที่ 3)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60032" y="3212977"/>
            <a:ext cx="1224136" cy="7200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ด.ญ. เอ</a:t>
            </a:r>
          </a:p>
          <a:p>
            <a:pPr algn="ctr"/>
            <a:r>
              <a:rPr lang="th-TH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(บุตรคนที่ 1)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28184" y="3212977"/>
            <a:ext cx="1224136" cy="7200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ด.ช. บี</a:t>
            </a:r>
          </a:p>
          <a:p>
            <a:pPr algn="ctr"/>
            <a:r>
              <a:rPr lang="th-TH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(บุตรคนที่ 2)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596336" y="3212977"/>
            <a:ext cx="1224136" cy="7200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ด.ช. ซี</a:t>
            </a:r>
          </a:p>
          <a:p>
            <a:pPr algn="ctr"/>
            <a:r>
              <a:rPr lang="th-TH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(บุตรคนที่ 3)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915816" y="4725145"/>
            <a:ext cx="1224136" cy="7200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ด.ช. หนึ่ง</a:t>
            </a:r>
          </a:p>
          <a:p>
            <a:pPr algn="ctr"/>
            <a:r>
              <a:rPr lang="th-TH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(บุตรคนที่ 4)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60032" y="4725145"/>
            <a:ext cx="1224136" cy="7200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ด.ญ. สอง</a:t>
            </a:r>
          </a:p>
          <a:p>
            <a:pPr algn="ctr"/>
            <a:r>
              <a:rPr lang="th-TH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(บุตรคนที่ 5)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17" name="Straight Connector 16"/>
          <p:cNvCxnSpPr>
            <a:stCxn id="4" idx="3"/>
            <a:endCxn id="6" idx="1"/>
          </p:cNvCxnSpPr>
          <p:nvPr/>
        </p:nvCxnSpPr>
        <p:spPr>
          <a:xfrm>
            <a:off x="2771800" y="1916832"/>
            <a:ext cx="34563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8" idx="0"/>
          </p:cNvCxnSpPr>
          <p:nvPr/>
        </p:nvCxnSpPr>
        <p:spPr>
          <a:xfrm>
            <a:off x="2159732" y="2276872"/>
            <a:ext cx="0" cy="936104"/>
          </a:xfrm>
          <a:prstGeom prst="line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endCxn id="13" idx="0"/>
          </p:cNvCxnSpPr>
          <p:nvPr/>
        </p:nvCxnSpPr>
        <p:spPr>
          <a:xfrm>
            <a:off x="6860033" y="2708920"/>
            <a:ext cx="1348371" cy="504056"/>
          </a:xfrm>
          <a:prstGeom prst="bentConnector2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>
            <a:off x="2143509" y="2780928"/>
            <a:ext cx="1348371" cy="432048"/>
          </a:xfrm>
          <a:prstGeom prst="bentConnector2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endCxn id="7" idx="0"/>
          </p:cNvCxnSpPr>
          <p:nvPr/>
        </p:nvCxnSpPr>
        <p:spPr>
          <a:xfrm rot="10800000" flipV="1">
            <a:off x="791580" y="2781549"/>
            <a:ext cx="1351931" cy="431428"/>
          </a:xfrm>
          <a:prstGeom prst="bentConnector2">
            <a:avLst/>
          </a:prstGeom>
          <a:ln w="9525" cmpd="sng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endCxn id="11" idx="0"/>
          </p:cNvCxnSpPr>
          <p:nvPr/>
        </p:nvCxnSpPr>
        <p:spPr>
          <a:xfrm rot="10800000" flipV="1">
            <a:off x="5472101" y="2708921"/>
            <a:ext cx="1387935" cy="504055"/>
          </a:xfrm>
          <a:prstGeom prst="bentConnector2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 rot="16200000" flipH="1">
            <a:off x="3545887" y="2798931"/>
            <a:ext cx="2808312" cy="1044116"/>
          </a:xfrm>
          <a:prstGeom prst="bentConnector3">
            <a:avLst>
              <a:gd name="adj1" fmla="val 79621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/>
          <p:nvPr/>
        </p:nvCxnSpPr>
        <p:spPr>
          <a:xfrm rot="10800000" flipV="1">
            <a:off x="3510744" y="4149081"/>
            <a:ext cx="917240" cy="576064"/>
          </a:xfrm>
          <a:prstGeom prst="bentConnector3">
            <a:avLst>
              <a:gd name="adj1" fmla="val 99845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eft Brace 22"/>
          <p:cNvSpPr/>
          <p:nvPr/>
        </p:nvSpPr>
        <p:spPr>
          <a:xfrm rot="16200000">
            <a:off x="4331074" y="4101979"/>
            <a:ext cx="337842" cy="316835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707904" y="5877273"/>
            <a:ext cx="1584176" cy="792088"/>
          </a:xfrm>
          <a:prstGeom prst="round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ฝาแฝด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6876256" y="2276872"/>
            <a:ext cx="0" cy="936104"/>
          </a:xfrm>
          <a:prstGeom prst="line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7366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4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กรณีตัวอย่างการนับลำดับบุตรแฝด </a:t>
            </a:r>
            <a:r>
              <a:rPr lang="en-US" sz="44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4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47664" y="1556793"/>
            <a:ext cx="1296147" cy="720080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นาย</a:t>
            </a:r>
            <a:r>
              <a:rPr lang="th-TH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ต๊อด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28184" y="1556793"/>
            <a:ext cx="1224136" cy="720080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นางนุ่น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9512" y="2996953"/>
            <a:ext cx="1224136" cy="7200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ด.ช. แดง </a:t>
            </a:r>
          </a:p>
          <a:p>
            <a:pPr algn="ctr"/>
            <a:r>
              <a:rPr lang="th-TH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(บุตรคนที่ 1)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15816" y="2996953"/>
            <a:ext cx="1224136" cy="7200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ด.ช. เขียว</a:t>
            </a:r>
          </a:p>
          <a:p>
            <a:pPr algn="ctr"/>
            <a:r>
              <a:rPr lang="th-TH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(บุตรคนที่ 2)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60032" y="2996953"/>
            <a:ext cx="1224136" cy="7200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ด.ญ. เอ</a:t>
            </a:r>
          </a:p>
          <a:p>
            <a:pPr algn="ctr"/>
            <a:r>
              <a:rPr lang="th-TH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(บุตรคนที่ 1)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596336" y="2996953"/>
            <a:ext cx="1224136" cy="7200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ด.ช. ซี</a:t>
            </a:r>
          </a:p>
          <a:p>
            <a:pPr algn="ctr"/>
            <a:r>
              <a:rPr lang="th-TH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(บุตรคนที่ 2)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67002" y="4437112"/>
            <a:ext cx="1523999" cy="7200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ด.ช. หนึ่ง</a:t>
            </a:r>
          </a:p>
          <a:p>
            <a:pPr algn="ctr"/>
            <a:r>
              <a:rPr lang="th-TH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(บุตรแฝดคนที่ 1)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724706" y="4437112"/>
            <a:ext cx="1599895" cy="7200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ด.ญ. สอง</a:t>
            </a:r>
          </a:p>
          <a:p>
            <a:pPr algn="ctr"/>
            <a:r>
              <a:rPr lang="th-TH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(บุตรแฝดคนที่ 2)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17" name="Straight Connector 16"/>
          <p:cNvCxnSpPr>
            <a:stCxn id="4" idx="3"/>
            <a:endCxn id="6" idx="1"/>
          </p:cNvCxnSpPr>
          <p:nvPr/>
        </p:nvCxnSpPr>
        <p:spPr>
          <a:xfrm>
            <a:off x="2843810" y="1916832"/>
            <a:ext cx="3384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>
            <a:off x="6860033" y="2564904"/>
            <a:ext cx="1348371" cy="432048"/>
          </a:xfrm>
          <a:prstGeom prst="bentConnector2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>
            <a:off x="2143509" y="2564904"/>
            <a:ext cx="1348371" cy="432048"/>
          </a:xfrm>
          <a:prstGeom prst="bentConnector2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>
          <a:xfrm rot="10800000" flipV="1">
            <a:off x="791580" y="2564904"/>
            <a:ext cx="1351931" cy="431428"/>
          </a:xfrm>
          <a:prstGeom prst="bentConnector2">
            <a:avLst/>
          </a:prstGeom>
          <a:ln w="9525" cmpd="sng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 rot="10800000" flipV="1">
            <a:off x="5508104" y="2564906"/>
            <a:ext cx="1351931" cy="431428"/>
          </a:xfrm>
          <a:prstGeom prst="bentConnector2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 rot="16200000" flipH="1">
            <a:off x="3689903" y="2654914"/>
            <a:ext cx="2520280" cy="1044116"/>
          </a:xfrm>
          <a:prstGeom prst="bentConnector3">
            <a:avLst>
              <a:gd name="adj1" fmla="val 77211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/>
          <p:nvPr/>
        </p:nvCxnSpPr>
        <p:spPr>
          <a:xfrm rot="10800000" flipV="1">
            <a:off x="3510744" y="3861048"/>
            <a:ext cx="917240" cy="576064"/>
          </a:xfrm>
          <a:prstGeom prst="bentConnector3">
            <a:avLst>
              <a:gd name="adj1" fmla="val 99845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4" idx="2"/>
          </p:cNvCxnSpPr>
          <p:nvPr/>
        </p:nvCxnSpPr>
        <p:spPr>
          <a:xfrm>
            <a:off x="2195737" y="2276872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6876256" y="2276872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eft Brace 19"/>
          <p:cNvSpPr/>
          <p:nvPr/>
        </p:nvSpPr>
        <p:spPr>
          <a:xfrm rot="16200000">
            <a:off x="4345018" y="3727993"/>
            <a:ext cx="337842" cy="33402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707904" y="5661249"/>
            <a:ext cx="1584176" cy="792088"/>
          </a:xfrm>
          <a:prstGeom prst="round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ฝาแฝด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81717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/>
        </p:nvSpPr>
        <p:spPr>
          <a:xfrm>
            <a:off x="485775" y="233985"/>
            <a:ext cx="8229600" cy="12954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th-TH" sz="44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ea typeface="+mj-ea"/>
                <a:cs typeface="Angsana New" pitchFamily="18" charset="-34"/>
              </a:rPr>
              <a:t>บุตร</a:t>
            </a:r>
            <a:r>
              <a:rPr lang="th-TH" sz="44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ea typeface="+mj-ea"/>
                <a:cs typeface="Angsana New" pitchFamily="18" charset="-34"/>
              </a:rPr>
              <a:t>ชอบด้วยกฎหมายลำดับที่ 1 - 3</a:t>
            </a:r>
          </a:p>
        </p:txBody>
      </p:sp>
      <p:sp>
        <p:nvSpPr>
          <p:cNvPr id="7" name="มนมุมสี่เหลี่ยมด้านทแยงมุม 6"/>
          <p:cNvSpPr/>
          <p:nvPr/>
        </p:nvSpPr>
        <p:spPr>
          <a:xfrm>
            <a:off x="642939" y="1600200"/>
            <a:ext cx="3571875" cy="2000250"/>
          </a:xfrm>
          <a:prstGeom prst="round2DiagRect">
            <a:avLst/>
          </a:prstGeom>
          <a:solidFill>
            <a:srgbClr val="FFCC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เกิดสิทธิ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"คลอด"</a:t>
            </a:r>
          </a:p>
        </p:txBody>
      </p:sp>
      <p:sp>
        <p:nvSpPr>
          <p:cNvPr id="8" name="มนมุมสี่เหลี่ยมด้านทแยงมุม 7"/>
          <p:cNvSpPr/>
          <p:nvPr/>
        </p:nvSpPr>
        <p:spPr>
          <a:xfrm>
            <a:off x="642939" y="3810000"/>
            <a:ext cx="3571875" cy="2000250"/>
          </a:xfrm>
          <a:prstGeom prst="round2DiagRect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หมดสิทธิ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"บรรลุนิติภาวะ"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11" name="ไดอะแกรม 10"/>
          <p:cNvGraphicFramePr/>
          <p:nvPr>
            <p:extLst>
              <p:ext uri="{D42A27DB-BD31-4B8C-83A1-F6EECF244321}">
                <p14:modId xmlns:p14="http://schemas.microsoft.com/office/powerpoint/2010/main" val="845575574"/>
              </p:ext>
            </p:extLst>
          </p:nvPr>
        </p:nvGraphicFramePr>
        <p:xfrm>
          <a:off x="4786313" y="1508141"/>
          <a:ext cx="3738547" cy="4211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08921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4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การเข้ารับบริการในสถานพยาบาล</a:t>
            </a:r>
            <a:endParaRPr lang="en-US" sz="4400" b="1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259999"/>
              </p:ext>
            </p:extLst>
          </p:nvPr>
        </p:nvGraphicFramePr>
        <p:xfrm>
          <a:off x="457200" y="129113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10119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Grp="1"/>
          </p:cNvSpPr>
          <p:nvPr>
            <p:ph type="title"/>
          </p:nvPr>
        </p:nvSpPr>
        <p:spPr>
          <a:xfrm>
            <a:off x="457200" y="69490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sz="4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</a:t>
            </a:r>
            <a:r>
              <a:rPr lang="th-TH" sz="4400" b="1" cap="none" spc="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รณี</a:t>
            </a:r>
            <a:r>
              <a:rPr sz="4400" b="1" cap="none" spc="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สิทธิซ้ำซ้อน</a:t>
            </a:r>
            <a:r>
              <a:rPr lang="th-TH" sz="4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(มาตรา 10)</a:t>
            </a:r>
            <a:endParaRPr sz="44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49400151"/>
              </p:ext>
            </p:extLst>
          </p:nvPr>
        </p:nvGraphicFramePr>
        <p:xfrm>
          <a:off x="0" y="985720"/>
          <a:ext cx="9144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24543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th-TH" sz="4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อัตราค่าบริการสาธารณสุข</a:t>
            </a:r>
            <a:endParaRPr lang="en-US" sz="44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825337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ค่าห้องและค่าอาหาร</a:t>
            </a:r>
            <a:endParaRPr lang="en-US" sz="44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75569506"/>
              </p:ext>
            </p:extLst>
          </p:nvPr>
        </p:nvGraphicFramePr>
        <p:xfrm>
          <a:off x="228600" y="1524000"/>
          <a:ext cx="8763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59907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57356" y="714356"/>
            <a:ext cx="6710784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th-TH" sz="44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หัวข้อการบรรยาย</a:t>
            </a:r>
            <a:endParaRPr lang="en-US" sz="4400" b="1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71604" y="1928802"/>
            <a:ext cx="7329840" cy="427574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3600" spc="50" dirty="0" smtClean="0">
                <a:ln w="11430"/>
                <a:cs typeface="+mj-cs"/>
              </a:rPr>
              <a:t>พระราชกฤษฎีกาเงินสวัสดิการเกี่ยวกับการรักษาพยาบาล พ.ศ. </a:t>
            </a:r>
            <a:r>
              <a:rPr lang="en-US" sz="3600" spc="50" dirty="0" smtClean="0">
                <a:ln w="11430"/>
                <a:latin typeface="Angsana New" pitchFamily="18" charset="-34"/>
                <a:cs typeface="Angsana New" pitchFamily="18" charset="-34"/>
              </a:rPr>
              <a:t>2553 </a:t>
            </a:r>
            <a:r>
              <a:rPr lang="th-TH" sz="3600" spc="50" dirty="0" smtClean="0">
                <a:ln w="11430"/>
                <a:latin typeface="Angsana New" pitchFamily="18" charset="-34"/>
                <a:cs typeface="Angsana New" pitchFamily="18" charset="-34"/>
              </a:rPr>
              <a:t>และที่แก้ไขเพิ่มเติม</a:t>
            </a:r>
            <a:endParaRPr lang="en-US" sz="3600" spc="50" dirty="0" smtClean="0">
              <a:ln w="11430"/>
              <a:latin typeface="Angsana New" pitchFamily="18" charset="-34"/>
              <a:cs typeface="Angsana New" pitchFamily="18" charset="-34"/>
            </a:endParaRPr>
          </a:p>
          <a:p>
            <a:r>
              <a:rPr lang="th-TH" sz="3600" spc="50" dirty="0" smtClean="0">
                <a:ln w="11430"/>
                <a:cs typeface="+mj-cs"/>
              </a:rPr>
              <a:t>หลักเกณฑ์กระทรวงการคลังว่าด้วยวิธีการเบิกจ่าย       เงินสวัสดิการเกี่ยวกับการรักษาพยาบาล พ.ศ. </a:t>
            </a:r>
            <a:r>
              <a:rPr lang="en-US" sz="3600" spc="50" dirty="0" smtClean="0">
                <a:ln w="11430"/>
                <a:latin typeface="Angsana New" pitchFamily="18" charset="-34"/>
                <a:cs typeface="Angsana New" pitchFamily="18" charset="-34"/>
              </a:rPr>
              <a:t>2553</a:t>
            </a:r>
          </a:p>
          <a:p>
            <a:r>
              <a:rPr lang="th-TH" sz="3600" spc="50" dirty="0" smtClean="0">
                <a:ln w="11430"/>
                <a:cs typeface="+mj-cs"/>
              </a:rPr>
              <a:t>อัตราค่าบริการสาธารณสุขเพื่อใช้สำหรับการเบิกจ่าย    ค่ารักษาพยาบาลในสถานพยาบาลของทางราชการ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ค่าอวัยวะเทียมและอุปกรณ์ในการบำบัดรักษาโรค</a:t>
            </a:r>
            <a:endParaRPr lang="en-US" sz="44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53620701"/>
              </p:ext>
            </p:extLst>
          </p:nvPr>
        </p:nvGraphicFramePr>
        <p:xfrm>
          <a:off x="457200" y="1397001"/>
          <a:ext cx="8382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05459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-83215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ค่ายาและสารอาหารทางเส้นเลือด</a:t>
            </a:r>
            <a:endParaRPr lang="en-US" sz="44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214531"/>
              </p:ext>
            </p:extLst>
          </p:nvPr>
        </p:nvGraphicFramePr>
        <p:xfrm>
          <a:off x="457200" y="985721"/>
          <a:ext cx="8229600" cy="5650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0127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57200" y="-83215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การเบิกจ่ายค่ายาแบบมีเงื่อนไข</a:t>
            </a:r>
            <a:endParaRPr lang="en-US" sz="44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452162"/>
              </p:ext>
            </p:extLst>
          </p:nvPr>
        </p:nvGraphicFramePr>
        <p:xfrm>
          <a:off x="143555" y="69491"/>
          <a:ext cx="8856891" cy="6260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66639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6949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sz="4400" b="1" cap="none" spc="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IT๙" pitchFamily="34" charset="-34"/>
              </a:rPr>
              <a:t>ยามะเร็ง</a:t>
            </a:r>
            <a:r>
              <a:rPr sz="4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IT๙" pitchFamily="34" charset="-34"/>
              </a:rPr>
              <a:t> </a:t>
            </a:r>
            <a:r>
              <a:rPr lang="en-US" sz="44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</a:t>
            </a:r>
            <a:r>
              <a:rPr sz="4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IT๙" pitchFamily="34" charset="-34"/>
              </a:rPr>
              <a:t> </a:t>
            </a:r>
            <a:r>
              <a:rPr sz="4400" b="1" cap="none" spc="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IT๙" pitchFamily="34" charset="-34"/>
              </a:rPr>
              <a:t>ชนิด</a:t>
            </a:r>
            <a:endParaRPr sz="44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IT๙" pitchFamily="34" charset="-34"/>
            </a:endParaRPr>
          </a:p>
        </p:txBody>
      </p:sp>
      <p:graphicFrame>
        <p:nvGraphicFramePr>
          <p:cNvPr id="3" name="ไดอะแกรม 2"/>
          <p:cNvGraphicFramePr/>
          <p:nvPr>
            <p:extLst>
              <p:ext uri="{D42A27DB-BD31-4B8C-83A1-F6EECF244321}">
                <p14:modId xmlns:p14="http://schemas.microsoft.com/office/powerpoint/2010/main" val="881969206"/>
              </p:ext>
            </p:extLst>
          </p:nvPr>
        </p:nvGraphicFramePr>
        <p:xfrm>
          <a:off x="143555" y="1268126"/>
          <a:ext cx="885689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11921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sz="4400" b="1" cap="none" spc="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ยารักษากลุ่มโรครูมาติก</a:t>
            </a:r>
            <a:r>
              <a:rPr sz="4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sz="4400" b="1" cap="none" spc="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และสะเก็ดเงิน</a:t>
            </a:r>
            <a:endParaRPr sz="44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val="1795214182"/>
              </p:ext>
            </p:extLst>
          </p:nvPr>
        </p:nvGraphicFramePr>
        <p:xfrm>
          <a:off x="276691" y="2819401"/>
          <a:ext cx="8715436" cy="3895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1550082277"/>
              </p:ext>
            </p:extLst>
          </p:nvPr>
        </p:nvGraphicFramePr>
        <p:xfrm>
          <a:off x="296260" y="1596540"/>
          <a:ext cx="8534400" cy="1246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617412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sz="4800" b="1" cap="none" spc="5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ยาสมุนไพร ยาแผนไทย 4 ประเภท</a:t>
            </a:r>
            <a:endParaRPr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Rectangle 2"/>
          <p:cNvSpPr>
            <a:spLocks noGrp="1"/>
          </p:cNvSpPr>
          <p:nvPr>
            <p:ph idx="1"/>
          </p:nvPr>
        </p:nvSpPr>
        <p:spPr>
          <a:xfrm>
            <a:off x="457200" y="1804433"/>
            <a:ext cx="3656685" cy="4525963"/>
          </a:xfrm>
          <a:solidFill>
            <a:srgbClr val="002060"/>
          </a:solidFill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14000"/>
              </a:lnSpc>
              <a:buFont typeface="+mj-lt"/>
              <a:buAutoNum type="arabicPeriod"/>
            </a:pPr>
            <a:r>
              <a:rPr sz="3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ตามบัญชียาหลักแห่งชาติ </a:t>
            </a:r>
            <a:r>
              <a:rPr lang="en-US" sz="3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sz="3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(ไม่รวมน้ำมันไพล เจลพริก)</a:t>
            </a:r>
          </a:p>
          <a:p>
            <a:pPr marL="514350" indent="-514350">
              <a:lnSpc>
                <a:spcPct val="114000"/>
              </a:lnSpc>
              <a:buFont typeface="+mj-lt"/>
              <a:buAutoNum type="arabicPeriod"/>
            </a:pPr>
            <a:r>
              <a:rPr sz="3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ยาสามัญประจำบ้านแผนโบราณตามประกาศ สธ.</a:t>
            </a:r>
          </a:p>
          <a:p>
            <a:pPr marL="514350" indent="-514350">
              <a:lnSpc>
                <a:spcPct val="114000"/>
              </a:lnSpc>
              <a:buFont typeface="+mj-lt"/>
              <a:buAutoNum type="arabicPeriod"/>
            </a:pPr>
            <a:r>
              <a:rPr sz="3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เภสัชตำรับ</a:t>
            </a:r>
            <a:r>
              <a:rPr lang="th-TH" sz="34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โรงพยาบาล    </a:t>
            </a:r>
            <a:r>
              <a:rPr sz="3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(รพ.ผลิตเอง)</a:t>
            </a:r>
          </a:p>
          <a:p>
            <a:pPr marL="514350" indent="-514350">
              <a:lnSpc>
                <a:spcPct val="114000"/>
              </a:lnSpc>
              <a:buFont typeface="+mj-lt"/>
              <a:buAutoNum type="arabicPeriod"/>
            </a:pPr>
            <a:r>
              <a:rPr sz="3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ยาที่ปรุงสำหรับผู้ป่วย</a:t>
            </a:r>
            <a:r>
              <a:rPr lang="th-TH" sz="3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</a:t>
            </a:r>
            <a:r>
              <a:rPr sz="3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เฉพาะราย</a:t>
            </a:r>
          </a:p>
          <a:p>
            <a:pPr marL="514350" indent="-514350" algn="thaiDist">
              <a:buFont typeface="Corbel" pitchFamily="34" charset="0"/>
              <a:buAutoNum type="arabicPeriod"/>
            </a:pPr>
            <a:endParaRPr sz="3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2" name="กลุ่ม 3"/>
          <p:cNvGrpSpPr/>
          <p:nvPr/>
        </p:nvGrpSpPr>
        <p:grpSpPr>
          <a:xfrm>
            <a:off x="4714876" y="1766269"/>
            <a:ext cx="4000528" cy="1357322"/>
            <a:chOff x="4732428" y="4581826"/>
            <a:chExt cx="3219230" cy="605049"/>
          </a:xfrm>
          <a:scene3d>
            <a:camera prst="orthographicFront"/>
            <a:lightRig rig="flat" dir="t"/>
          </a:scene3d>
        </p:grpSpPr>
        <p:sp>
          <p:nvSpPr>
            <p:cNvPr id="18" name="สี่เหลี่ยมมุมมน 4"/>
            <p:cNvSpPr/>
            <p:nvPr/>
          </p:nvSpPr>
          <p:spPr>
            <a:xfrm>
              <a:off x="4732428" y="4581826"/>
              <a:ext cx="3219230" cy="605049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  <a:sp3d prstMaterial="dkEdge">
              <a:bevelT w="82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สี่เหลี่ยมมุมมน 4"/>
            <p:cNvSpPr/>
            <p:nvPr/>
          </p:nvSpPr>
          <p:spPr>
            <a:xfrm>
              <a:off x="4750149" y="4599547"/>
              <a:ext cx="3183788" cy="569607"/>
            </a:xfrm>
            <a:prstGeom prst="rect">
              <a:avLst/>
            </a:prstGeom>
            <a:solidFill>
              <a:srgbClr val="FF6600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rIns="60960" spcCol="127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3600" b="1" spc="50" dirty="0">
                  <a:ln w="11430"/>
                  <a:solidFill>
                    <a:schemeClr val="tx2">
                      <a:lumMod val="50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หมายเหตุ </a:t>
              </a:r>
              <a:r>
                <a:rPr lang="en-US" sz="3600" b="1" spc="50" dirty="0">
                  <a:ln w="11430"/>
                  <a:solidFill>
                    <a:schemeClr val="tx2">
                      <a:lumMod val="50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: </a:t>
              </a:r>
              <a:r>
                <a:rPr lang="th-TH" sz="3600" b="1" spc="50" dirty="0">
                  <a:ln w="11430"/>
                  <a:solidFill>
                    <a:schemeClr val="tx2">
                      <a:lumMod val="50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การสั่งใช้</a:t>
              </a:r>
              <a:r>
                <a:rPr lang="th-TH" sz="3600" b="1" spc="50" dirty="0" smtClean="0">
                  <a:ln w="11430"/>
                  <a:solidFill>
                    <a:schemeClr val="tx2">
                      <a:lumMod val="50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ยา          ให้</a:t>
              </a:r>
              <a:r>
                <a:rPr lang="th-TH" sz="3600" b="1" spc="50" dirty="0">
                  <a:ln w="11430"/>
                  <a:solidFill>
                    <a:schemeClr val="tx2">
                      <a:lumMod val="50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เป็น ไปตามการสั่งใช้ของ</a:t>
              </a:r>
            </a:p>
          </p:txBody>
        </p:sp>
      </p:grpSp>
      <p:sp>
        <p:nvSpPr>
          <p:cNvPr id="20" name="Rounded Rectangle 4"/>
          <p:cNvSpPr/>
          <p:nvPr/>
        </p:nvSpPr>
        <p:spPr>
          <a:xfrm>
            <a:off x="4714876" y="3214686"/>
            <a:ext cx="4000528" cy="857256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extLst/>
          </a:lstStyle>
          <a:p>
            <a:pPr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th-TH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 แพทย์แผนปัจจุบัน</a:t>
            </a:r>
            <a:endParaRPr lang="th-TH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1" name="Rounded Rectangle 4"/>
          <p:cNvSpPr/>
          <p:nvPr/>
        </p:nvSpPr>
        <p:spPr>
          <a:xfrm>
            <a:off x="4714876" y="4214819"/>
            <a:ext cx="4000528" cy="2286016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extLst/>
          </a:lstStyle>
          <a:p>
            <a:pPr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th-TH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2. แพทย์แผนไทย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</a:t>
            </a:r>
            <a:r>
              <a:rPr lang="th-TH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มีใบประกอบโรคศิลปะ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</a:t>
            </a:r>
            <a:r>
              <a:rPr lang="th-TH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สาขา</a:t>
            </a:r>
            <a:r>
              <a:rPr lang="th-TH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แพทย์แผนไทยประเภทเวชกรรมแผนไทย </a:t>
            </a:r>
            <a:r>
              <a:rPr lang="th-TH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หรือ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</a:t>
            </a:r>
            <a:r>
              <a:rPr lang="th-TH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สาขา</a:t>
            </a:r>
            <a:r>
              <a:rPr lang="th-TH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แพทย์แผนไทยประยุกต์)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785787" y="1071547"/>
            <a:ext cx="7572428" cy="60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(ที่ </a:t>
            </a:r>
            <a:r>
              <a:rPr lang="th-TH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กค</a:t>
            </a:r>
            <a:r>
              <a:rPr lang="th-TH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. 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0422.2/</a:t>
            </a:r>
            <a:r>
              <a:rPr lang="th-TH" sz="4400" b="1" dirty="0" smtClean="0">
                <a:ln w="1905"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ว. </a:t>
            </a:r>
            <a:r>
              <a:rPr lang="en-US" sz="4400" b="1" dirty="0" smtClean="0">
                <a:ln w="1905"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33 </a:t>
            </a:r>
            <a:r>
              <a:rPr lang="th-TH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ลงวันที่ 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11 </a:t>
            </a:r>
            <a:r>
              <a:rPr lang="th-TH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เมษายน 255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endParaRPr 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483529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/>
          </p:cNvSpPr>
          <p:nvPr>
            <p:ph type="title"/>
          </p:nvPr>
        </p:nvSpPr>
        <p:spPr>
          <a:xfrm>
            <a:off x="457200" y="6949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sz="4400" b="1" cap="none" spc="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เงื่อนไขการให้บริการของสถานพยาบาล</a:t>
            </a:r>
            <a:endParaRPr sz="44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785787" y="985721"/>
            <a:ext cx="7572428" cy="60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(ที่ กค. 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0422.2/</a:t>
            </a:r>
            <a:r>
              <a:rPr lang="th-TH" sz="4400" b="1" dirty="0">
                <a:ln w="1905"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ว. </a:t>
            </a:r>
            <a:r>
              <a:rPr lang="en-US" sz="4400" b="1" dirty="0">
                <a:ln w="1905"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33 </a:t>
            </a:r>
            <a:r>
              <a:rPr lang="th-TH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ลงวันที่ 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11 </a:t>
            </a:r>
            <a:r>
              <a:rPr lang="th-TH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เมษายน 255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endParaRPr 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12044586"/>
              </p:ext>
            </p:extLst>
          </p:nvPr>
        </p:nvGraphicFramePr>
        <p:xfrm>
          <a:off x="228600" y="1671614"/>
          <a:ext cx="8763000" cy="4957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99954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effectLst>
            <a:glow rad="101600">
              <a:srgbClr val="FFCC00">
                <a:alpha val="60000"/>
              </a:srgbClr>
            </a:glow>
          </a:effectLst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วิตามินและแร่ธาตุ</a:t>
            </a:r>
            <a:endParaRPr lang="th-TH" sz="44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991872"/>
              </p:ext>
            </p:extLst>
          </p:nvPr>
        </p:nvGraphicFramePr>
        <p:xfrm>
          <a:off x="457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C:\Documents and Settings\KULASAKE_L\My Documents\My Pictures\Microsoft Clip Organizer\j043253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465" y="1956115"/>
            <a:ext cx="1227139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8675" y="6177690"/>
            <a:ext cx="108108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ว</a:t>
            </a: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72</a:t>
            </a:r>
            <a:endParaRPr lang="th-TH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0" name="Picture 2" descr="C:\Documents and Settings\KULASAKE_L\My Documents\My Pictures\Microsoft Clip Organizer\j043253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3284538"/>
            <a:ext cx="1227137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Documents and Settings\KULASAKE_L\My Documents\My Pictures\Microsoft Clip Organizer\j043253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519" y="4530726"/>
            <a:ext cx="1227139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8419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เงื่อนไขการเบิกยาข้อเข่าเสื่อม (เฉพาะระบบใบเสร็จรับเงิน)</a:t>
            </a:r>
            <a:endParaRPr lang="th-TH" sz="4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52019630"/>
              </p:ext>
            </p:extLst>
          </p:nvPr>
        </p:nvGraphicFramePr>
        <p:xfrm>
          <a:off x="143555" y="1291130"/>
          <a:ext cx="8856891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12751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ไดอะแกรม 1"/>
          <p:cNvGraphicFramePr/>
          <p:nvPr/>
        </p:nvGraphicFramePr>
        <p:xfrm>
          <a:off x="714349" y="1397000"/>
          <a:ext cx="8072463" cy="5318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ม้วนกระดาษแนวตั้ง 2"/>
          <p:cNvSpPr/>
          <p:nvPr/>
        </p:nvSpPr>
        <p:spPr>
          <a:xfrm>
            <a:off x="6215075" y="2071678"/>
            <a:ext cx="2285984" cy="3286148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ใบเสร็จ                      ค่ารักษา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พยาบาลจะต้องลง “รหัส”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sz="4400" b="1" cap="none" spc="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ค่าบริการ</a:t>
            </a:r>
            <a:r>
              <a:rPr sz="4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sz="4400" b="1" cap="none" spc="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ค่าตรวจวิเคราะห์โรค</a:t>
            </a:r>
            <a:endParaRPr sz="44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5" name="กลุ่ม 4"/>
          <p:cNvGrpSpPr>
            <a:grpSpLocks/>
          </p:cNvGrpSpPr>
          <p:nvPr/>
        </p:nvGrpSpPr>
        <p:grpSpPr bwMode="auto">
          <a:xfrm>
            <a:off x="5214937" y="-428625"/>
            <a:ext cx="3662363" cy="3233738"/>
            <a:chOff x="226295" y="228516"/>
            <a:chExt cx="4467244" cy="4467244"/>
          </a:xfrm>
        </p:grpSpPr>
        <p:sp>
          <p:nvSpPr>
            <p:cNvPr id="6" name="วงกลม 5"/>
            <p:cNvSpPr/>
            <p:nvPr/>
          </p:nvSpPr>
          <p:spPr>
            <a:xfrm>
              <a:off x="226295" y="228516"/>
              <a:ext cx="4467244" cy="4467244"/>
            </a:xfrm>
            <a:prstGeom prst="pie">
              <a:avLst>
                <a:gd name="adj1" fmla="val 19285716"/>
                <a:gd name="adj2" fmla="val 771428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วงกลม 4"/>
            <p:cNvSpPr/>
            <p:nvPr/>
          </p:nvSpPr>
          <p:spPr>
            <a:xfrm>
              <a:off x="3284230" y="1823960"/>
              <a:ext cx="1297628" cy="824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ค่าบริการ ตรวจวิเคราะห์โรค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47444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สี่เหลี่ยมผืนผ้า 31"/>
          <p:cNvSpPr/>
          <p:nvPr/>
        </p:nvSpPr>
        <p:spPr>
          <a:xfrm>
            <a:off x="448966" y="1138426"/>
            <a:ext cx="8246069" cy="5039265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AutoShape 19"/>
          <p:cNvSpPr>
            <a:spLocks noChangeArrowheads="1"/>
          </p:cNvSpPr>
          <p:nvPr/>
        </p:nvSpPr>
        <p:spPr bwMode="auto">
          <a:xfrm>
            <a:off x="4113885" y="1596540"/>
            <a:ext cx="1524000" cy="1066800"/>
          </a:xfrm>
          <a:prstGeom prst="rightArrow">
            <a:avLst>
              <a:gd name="adj1" fmla="val 50000"/>
              <a:gd name="adj2" fmla="val 3571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AutoShape 21"/>
          <p:cNvSpPr>
            <a:spLocks noChangeArrowheads="1"/>
          </p:cNvSpPr>
          <p:nvPr/>
        </p:nvSpPr>
        <p:spPr bwMode="auto">
          <a:xfrm>
            <a:off x="6404460" y="2953668"/>
            <a:ext cx="1219200" cy="93344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AutoShape 26"/>
          <p:cNvSpPr>
            <a:spLocks noChangeArrowheads="1"/>
          </p:cNvSpPr>
          <p:nvPr/>
        </p:nvSpPr>
        <p:spPr bwMode="auto">
          <a:xfrm>
            <a:off x="3350361" y="4271165"/>
            <a:ext cx="1578831" cy="1143000"/>
          </a:xfrm>
          <a:prstGeom prst="leftArrow">
            <a:avLst>
              <a:gd name="adj1" fmla="val 50000"/>
              <a:gd name="adj2" fmla="val 31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aphicFrame>
        <p:nvGraphicFramePr>
          <p:cNvPr id="17" name="Object 30"/>
          <p:cNvGraphicFramePr>
            <a:graphicFrameLocks noChangeAspect="1"/>
          </p:cNvGraphicFramePr>
          <p:nvPr/>
        </p:nvGraphicFramePr>
        <p:xfrm>
          <a:off x="754375" y="4280690"/>
          <a:ext cx="198120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" name="Clip" r:id="rId4" imgW="971686" imgH="676369" progId="">
                  <p:embed/>
                </p:oleObj>
              </mc:Choice>
              <mc:Fallback>
                <p:oleObj name="Clip" r:id="rId4" imgW="971686" imgH="676369" progId="">
                  <p:embed/>
                  <p:pic>
                    <p:nvPicPr>
                      <p:cNvPr id="0" name="Picture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75" y="4280690"/>
                        <a:ext cx="1981200" cy="113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1"/>
          <p:cNvGraphicFramePr>
            <a:graphicFrameLocks noChangeAspect="1"/>
          </p:cNvGraphicFramePr>
          <p:nvPr/>
        </p:nvGraphicFramePr>
        <p:xfrm>
          <a:off x="1365196" y="3969416"/>
          <a:ext cx="1360795" cy="1597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" name="Document" r:id="rId7" imgW="5486400" imgH="187452" progId="Word.Document.8">
                  <p:embed/>
                </p:oleObj>
              </mc:Choice>
              <mc:Fallback>
                <p:oleObj name="Document" r:id="rId7" imgW="5486400" imgH="187452" progId="Word.Document.8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196" y="3969416"/>
                        <a:ext cx="1360795" cy="1597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กลุ่ม 21"/>
          <p:cNvGrpSpPr>
            <a:grpSpLocks/>
          </p:cNvGrpSpPr>
          <p:nvPr/>
        </p:nvGrpSpPr>
        <p:grpSpPr bwMode="auto">
          <a:xfrm>
            <a:off x="907080" y="1443836"/>
            <a:ext cx="2869957" cy="1407523"/>
            <a:chOff x="785786" y="1285860"/>
            <a:chExt cx="3674865" cy="1552597"/>
          </a:xfrm>
        </p:grpSpPr>
        <p:pic>
          <p:nvPicPr>
            <p:cNvPr id="28699" name="Picture 38" descr="j023204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786" y="1285860"/>
              <a:ext cx="1380328" cy="1511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00" name="Picture 39" descr="j023213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232" y="1357298"/>
              <a:ext cx="1377349" cy="148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01" name="Picture 4" descr="C:\Documents and Settings\KULASAKE_L\My Documents\My Pictures\Microsoft Clip Organizer\j0232730.wm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7554" y="1357298"/>
              <a:ext cx="1103097" cy="1374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กลุ่ม 23"/>
          <p:cNvGrpSpPr>
            <a:grpSpLocks/>
          </p:cNvGrpSpPr>
          <p:nvPr/>
        </p:nvGrpSpPr>
        <p:grpSpPr bwMode="auto">
          <a:xfrm>
            <a:off x="5640935" y="3922095"/>
            <a:ext cx="2726403" cy="2102890"/>
            <a:chOff x="5357818" y="4286256"/>
            <a:chExt cx="3500462" cy="2314786"/>
          </a:xfrm>
        </p:grpSpPr>
        <p:pic>
          <p:nvPicPr>
            <p:cNvPr id="28694" name="Picture 32" descr="j019805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132" y="4429132"/>
              <a:ext cx="960379" cy="87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5" name="Picture 34" descr="j019838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9577" y="5857892"/>
              <a:ext cx="1006111" cy="74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6" name="Picture 35" descr="j023353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6710" y="4286256"/>
              <a:ext cx="1071570" cy="1399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7" name="Picture 36" descr="j035356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140" y="5000636"/>
              <a:ext cx="1000132" cy="145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8" name="Picture 6" descr="C:\Documents and Settings\KULASAKE_L\My Documents\My Pictures\Microsoft Clip Organizer\CG5D2.wmf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818" y="5286388"/>
              <a:ext cx="1164108" cy="1219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กลุ่ม 22"/>
          <p:cNvGrpSpPr>
            <a:grpSpLocks/>
          </p:cNvGrpSpPr>
          <p:nvPr/>
        </p:nvGrpSpPr>
        <p:grpSpPr bwMode="auto">
          <a:xfrm>
            <a:off x="5793641" y="1138425"/>
            <a:ext cx="2337097" cy="1608318"/>
            <a:chOff x="6357950" y="1052513"/>
            <a:chExt cx="2635259" cy="1857375"/>
          </a:xfrm>
        </p:grpSpPr>
        <p:pic>
          <p:nvPicPr>
            <p:cNvPr id="28692" name="Picture 7" descr="C:\Documents and Settings\KULASAKE_L\My Documents\My Pictures\Microsoft Clip Organizer\CG32C.wmf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3834" y="1052513"/>
              <a:ext cx="1349375" cy="185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3" name="Picture 8" descr="C:\Documents and Settings\KULASAKE_L\My Documents\My Pictures\Microsoft Clip Organizer\CG329.wmf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7950" y="1500174"/>
              <a:ext cx="1296832" cy="1173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69490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4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แนวคิดสวัสดิการรักษาพยาบาลข้าราชการ</a:t>
            </a:r>
            <a:endParaRPr lang="th-TH" sz="4400" b="1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24584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sz="4400" b="1" cap="none" spc="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ค่าบริการ</a:t>
            </a:r>
            <a:r>
              <a:rPr sz="4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sz="4400" b="1" cap="none" spc="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ค่าตรวจวิเคราะห์โรค</a:t>
            </a:r>
            <a:endParaRPr sz="44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3" name="ไดอะแกรม 2"/>
          <p:cNvGraphicFramePr/>
          <p:nvPr>
            <p:extLst>
              <p:ext uri="{D42A27DB-BD31-4B8C-83A1-F6EECF244321}">
                <p14:modId xmlns:p14="http://schemas.microsoft.com/office/powerpoint/2010/main" val="3090096479"/>
              </p:ext>
            </p:extLst>
          </p:nvPr>
        </p:nvGraphicFramePr>
        <p:xfrm>
          <a:off x="2071669" y="1500174"/>
          <a:ext cx="6500859" cy="4881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สี่เหลี่ยมมุมมน 3"/>
          <p:cNvSpPr/>
          <p:nvPr/>
        </p:nvSpPr>
        <p:spPr>
          <a:xfrm>
            <a:off x="354544" y="4643447"/>
            <a:ext cx="3429024" cy="20717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ค่าบริการ ค่าตรวจวิเคราะห์ (16 หมวด) ต้องลง “รหัส”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2214563" y="1143001"/>
            <a:ext cx="2214563" cy="1571625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b="1" dirty="0">
                <a:latin typeface="Angsana New" pitchFamily="18" charset="-34"/>
                <a:cs typeface="Angsana New" pitchFamily="18" charset="-34"/>
              </a:rPr>
              <a:t>ยกเว้น</a:t>
            </a:r>
            <a:endParaRPr lang="en-US" sz="6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 rot="3774613">
            <a:off x="1936875" y="4148106"/>
            <a:ext cx="3825086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เบิกตามโรงพยาบาลเรียกเก็บ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 rot="21101396">
            <a:off x="1375259" y="6012012"/>
            <a:ext cx="2329484" cy="461665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เบิกตามอัตราที่กำหนด</a:t>
            </a:r>
          </a:p>
        </p:txBody>
      </p:sp>
      <p:grpSp>
        <p:nvGrpSpPr>
          <p:cNvPr id="6" name="กลุ่ม 9"/>
          <p:cNvGrpSpPr>
            <a:grpSpLocks/>
          </p:cNvGrpSpPr>
          <p:nvPr/>
        </p:nvGrpSpPr>
        <p:grpSpPr bwMode="auto">
          <a:xfrm>
            <a:off x="5214937" y="-428625"/>
            <a:ext cx="3662363" cy="3233738"/>
            <a:chOff x="226295" y="228516"/>
            <a:chExt cx="4467244" cy="4467244"/>
          </a:xfrm>
        </p:grpSpPr>
        <p:sp>
          <p:nvSpPr>
            <p:cNvPr id="11" name="วงกลม 10"/>
            <p:cNvSpPr/>
            <p:nvPr/>
          </p:nvSpPr>
          <p:spPr>
            <a:xfrm>
              <a:off x="226295" y="228516"/>
              <a:ext cx="4467244" cy="4467244"/>
            </a:xfrm>
            <a:prstGeom prst="pie">
              <a:avLst>
                <a:gd name="adj1" fmla="val 19285716"/>
                <a:gd name="adj2" fmla="val 771428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วงกลม 4"/>
            <p:cNvSpPr/>
            <p:nvPr/>
          </p:nvSpPr>
          <p:spPr>
            <a:xfrm>
              <a:off x="3284230" y="1823960"/>
              <a:ext cx="1297628" cy="824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20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ค่าบริการ ตรวจวิเคราะห์โรค</a:t>
              </a:r>
              <a:endParaRPr lang="en-US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14231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ค่าบริการฝังเข็มละค่าบริการการให้การบำบัด        ของผู้ประกอบโรคศิลปะอื่น</a:t>
            </a:r>
            <a:endParaRPr lang="en-US" sz="44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424535"/>
              </p:ext>
            </p:extLst>
          </p:nvPr>
        </p:nvGraphicFramePr>
        <p:xfrm>
          <a:off x="143555" y="1651728"/>
          <a:ext cx="8856891" cy="3609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53736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4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กรณีสถานพยาบาลไม่มียาและอวัยวะเทียมและอุปกรณ์                           ในการบำบัดรักษาโรคจำหน่าย</a:t>
            </a:r>
            <a:endParaRPr lang="en-US" b="1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793906"/>
              </p:ext>
            </p:extLst>
          </p:nvPr>
        </p:nvGraphicFramePr>
        <p:xfrm>
          <a:off x="-1078084" y="1443836"/>
          <a:ext cx="10994759" cy="397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05910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3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การเบิกจ่ายค่ารักษาพยาบาล</a:t>
            </a:r>
            <a:endParaRPr lang="en-US" sz="43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82299377"/>
              </p:ext>
            </p:extLst>
          </p:nvPr>
        </p:nvGraphicFramePr>
        <p:xfrm>
          <a:off x="143557" y="1291130"/>
          <a:ext cx="8915705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31656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th-TH" sz="4400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การเบิกจ่ายค่ารักษาพยาบาลกรณีผู้ป่วยไตวายเรื้อรังระยะสุดท้าย</a:t>
            </a:r>
            <a:endParaRPr lang="en-US" sz="4400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31860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การรักษาโรคไตวายเรื้อรังระยะสุดท้าย</a:t>
            </a:r>
            <a:endParaRPr lang="th-TH" sz="44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3887190"/>
              </p:ext>
            </p:extLst>
          </p:nvPr>
        </p:nvGraphicFramePr>
        <p:xfrm>
          <a:off x="143555" y="1600201"/>
          <a:ext cx="8856891" cy="335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84690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การปลูกถ่ายไตจากผู้บริจาคที่มีชีวิต</a:t>
            </a:r>
            <a:endParaRPr lang="th-TH" sz="44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72603"/>
              </p:ext>
            </p:extLst>
          </p:nvPr>
        </p:nvGraphicFramePr>
        <p:xfrm>
          <a:off x="457200" y="1291131"/>
          <a:ext cx="8229600" cy="3842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5301" name="TextBox 2"/>
          <p:cNvSpPr txBox="1">
            <a:spLocks noChangeArrowheads="1"/>
          </p:cNvSpPr>
          <p:nvPr/>
        </p:nvSpPr>
        <p:spPr bwMode="auto">
          <a:xfrm>
            <a:off x="1619251" y="4508501"/>
            <a:ext cx="10810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rbel" pitchFamily="34" charset="0"/>
                <a:cs typeface="DilleniaUPC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rbel" pitchFamily="34" charset="0"/>
                <a:cs typeface="DilleniaUPC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rbel" pitchFamily="34" charset="0"/>
                <a:cs typeface="DilleniaUPC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rbel" pitchFamily="34" charset="0"/>
                <a:cs typeface="DilleniaUPC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rbel" pitchFamily="34" charset="0"/>
                <a:cs typeface="DilleniaUPC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itchFamily="34" charset="0"/>
                <a:cs typeface="DilleniaUPC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itchFamily="34" charset="0"/>
                <a:cs typeface="DilleniaUPC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itchFamily="34" charset="0"/>
                <a:cs typeface="DilleniaUPC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itchFamily="34" charset="0"/>
                <a:cs typeface="DilleniaUPC" pitchFamily="18" charset="-34"/>
              </a:defRPr>
            </a:lvl9pPr>
          </a:lstStyle>
          <a:p>
            <a:pPr eaLnBrk="1" hangingPunct="1"/>
            <a:endParaRPr lang="en-US" sz="1800">
              <a:latin typeface="Perpetua" pitchFamily="18" charset="0"/>
              <a:cs typeface="EucrosiaUPC" pitchFamily="18" charset="-34"/>
            </a:endParaRPr>
          </a:p>
        </p:txBody>
      </p:sp>
      <p:pic>
        <p:nvPicPr>
          <p:cNvPr id="9" name="Picture 8" descr="C:\Documents and Settings\KULASAKE_L\My Documents\My Pictures\Microsoft Clip Organizer\j043253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85" y="3667126"/>
            <a:ext cx="1227139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TextBox 3"/>
          <p:cNvSpPr txBox="1">
            <a:spLocks noChangeArrowheads="1"/>
          </p:cNvSpPr>
          <p:nvPr/>
        </p:nvSpPr>
        <p:spPr bwMode="auto">
          <a:xfrm>
            <a:off x="4427537" y="4611689"/>
            <a:ext cx="12239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rbel" pitchFamily="34" charset="0"/>
                <a:cs typeface="DilleniaUPC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rbel" pitchFamily="34" charset="0"/>
                <a:cs typeface="DilleniaUPC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rbel" pitchFamily="34" charset="0"/>
                <a:cs typeface="DilleniaUPC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rbel" pitchFamily="34" charset="0"/>
                <a:cs typeface="DilleniaUPC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rbel" pitchFamily="34" charset="0"/>
                <a:cs typeface="DilleniaUPC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itchFamily="34" charset="0"/>
                <a:cs typeface="DilleniaUPC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itchFamily="34" charset="0"/>
                <a:cs typeface="DilleniaUPC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itchFamily="34" charset="0"/>
                <a:cs typeface="DilleniaUPC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itchFamily="34" charset="0"/>
                <a:cs typeface="DilleniaUPC" pitchFamily="18" charset="-34"/>
              </a:defRPr>
            </a:lvl9pPr>
          </a:lstStyle>
          <a:p>
            <a:pPr eaLnBrk="1" hangingPunct="1"/>
            <a:endParaRPr lang="en-US" sz="1800">
              <a:latin typeface="Perpetua" pitchFamily="18" charset="0"/>
              <a:cs typeface="EucrosiaUPC" pitchFamily="18" charset="-34"/>
            </a:endParaRPr>
          </a:p>
        </p:txBody>
      </p:sp>
      <p:pic>
        <p:nvPicPr>
          <p:cNvPr id="10" name="Picture 9" descr="C:\Documents and Settings\KULASAKE_L\My Documents\My Pictures\Microsoft Clip Organizer\j043253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180" y="3770314"/>
            <a:ext cx="1227139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5" name="TextBox 5"/>
          <p:cNvSpPr txBox="1">
            <a:spLocks noChangeArrowheads="1"/>
          </p:cNvSpPr>
          <p:nvPr/>
        </p:nvSpPr>
        <p:spPr bwMode="auto">
          <a:xfrm>
            <a:off x="7235825" y="4611689"/>
            <a:ext cx="792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rbel" pitchFamily="34" charset="0"/>
                <a:cs typeface="DilleniaUPC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rbel" pitchFamily="34" charset="0"/>
                <a:cs typeface="DilleniaUPC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rbel" pitchFamily="34" charset="0"/>
                <a:cs typeface="DilleniaUPC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rbel" pitchFamily="34" charset="0"/>
                <a:cs typeface="DilleniaUPC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rbel" pitchFamily="34" charset="0"/>
                <a:cs typeface="DilleniaUPC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itchFamily="34" charset="0"/>
                <a:cs typeface="DilleniaUPC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itchFamily="34" charset="0"/>
                <a:cs typeface="DilleniaUPC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itchFamily="34" charset="0"/>
                <a:cs typeface="DilleniaUPC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rbel" pitchFamily="34" charset="0"/>
                <a:cs typeface="DilleniaUPC" pitchFamily="18" charset="-34"/>
              </a:defRPr>
            </a:lvl9pPr>
          </a:lstStyle>
          <a:p>
            <a:pPr eaLnBrk="1" hangingPunct="1"/>
            <a:endParaRPr lang="en-US" sz="1800">
              <a:latin typeface="Perpetua" pitchFamily="18" charset="0"/>
              <a:cs typeface="EucrosiaUPC" pitchFamily="18" charset="-34"/>
            </a:endParaRPr>
          </a:p>
        </p:txBody>
      </p:sp>
      <p:pic>
        <p:nvPicPr>
          <p:cNvPr id="11" name="Picture 10" descr="C:\Documents and Settings\KULASAKE_L\My Documents\My Pictures\Microsoft Clip Organizer\j043253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280" y="3762376"/>
            <a:ext cx="849312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1711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ขั้นตอนการใช้สิทธิ</a:t>
            </a:r>
            <a:endParaRPr lang="th-TH" sz="44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1831804"/>
              </p:ext>
            </p:extLst>
          </p:nvPr>
        </p:nvGraphicFramePr>
        <p:xfrm>
          <a:off x="457200" y="98572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97302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th-TH" sz="4400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การเบิกจ่ายค่ารักษาพยาบาลกรณีคลอดบุตร</a:t>
            </a:r>
            <a:endParaRPr lang="en-US" sz="4400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31860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457200" y="-83215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การเบิกค่ารักษาพยาบาลกรณีคลอดบุตร</a:t>
            </a:r>
            <a:endParaRPr lang="en-US" sz="44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34424931"/>
              </p:ext>
            </p:extLst>
          </p:nvPr>
        </p:nvGraphicFramePr>
        <p:xfrm>
          <a:off x="152400" y="990600"/>
          <a:ext cx="88392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own Arrow 2"/>
          <p:cNvSpPr/>
          <p:nvPr/>
        </p:nvSpPr>
        <p:spPr>
          <a:xfrm>
            <a:off x="7239000" y="2667000"/>
            <a:ext cx="1676400" cy="2286000"/>
          </a:xfrm>
          <a:prstGeom prst="down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341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2" y="833016"/>
            <a:ext cx="3045865" cy="71267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400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การรักษาพยาบาล</a:t>
            </a:r>
            <a:endParaRPr lang="th-TH" sz="4400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465298"/>
              </p:ext>
            </p:extLst>
          </p:nvPr>
        </p:nvGraphicFramePr>
        <p:xfrm>
          <a:off x="4266590" y="374901"/>
          <a:ext cx="4886561" cy="5293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554" y="1596540"/>
            <a:ext cx="4275741" cy="366492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0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j-cs"/>
              </a:rPr>
              <a:t>หมายถึง การให้บริการ         ด้านการแพทย์                     และสาธารณสุขโดยตรงแก่     </a:t>
            </a:r>
            <a:r>
              <a:rPr lang="th-TH" sz="4000" b="1" spc="-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j-cs"/>
              </a:rPr>
              <a:t>ผู้มีสิทธิและบุคคลในครอบครัว</a:t>
            </a:r>
            <a:r>
              <a:rPr lang="th-TH" sz="40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j-cs"/>
              </a:rPr>
              <a:t>ของผู้มีสิทธิ</a:t>
            </a:r>
            <a:endParaRPr lang="th-TH" sz="40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6949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การเบิกการคลอดบุตรกรณีส่วนเกินสิทธิประกันสังคม</a:t>
            </a:r>
            <a:endParaRPr lang="en-US" sz="44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89976693"/>
              </p:ext>
            </p:extLst>
          </p:nvPr>
        </p:nvGraphicFramePr>
        <p:xfrm>
          <a:off x="152400" y="1066800"/>
          <a:ext cx="89154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95741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th-TH" sz="4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การเบิกจ่ายค่ารักษาพยาบาลกรณี</a:t>
            </a:r>
            <a:r>
              <a:rPr lang="th-TH" sz="4400" b="1" cap="none" spc="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บิก</a:t>
            </a:r>
            <a:r>
              <a:rPr lang="th-TH" sz="4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เงินส่วนขาด     ของสัญญาประกันภัย</a:t>
            </a:r>
            <a:endParaRPr lang="en-US" sz="44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31860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การเบิกเงินส่วนที่ขาดจากสัญญาประกันภัย</a:t>
            </a:r>
            <a:endParaRPr lang="en-US" sz="44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100532"/>
              </p:ext>
            </p:extLst>
          </p:nvPr>
        </p:nvGraphicFramePr>
        <p:xfrm>
          <a:off x="2" y="1138427"/>
          <a:ext cx="9000444" cy="4987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86872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th-TH" sz="4400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การเบิกค่าพาหนะส่งต่อผู้ป่วย</a:t>
            </a:r>
            <a:endParaRPr lang="en-US" sz="4400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31860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IT๙" pitchFamily="34" charset="-34"/>
              </a:rPr>
              <a:t>การเบิกค่าพาหนะส่งต่อผู้ป่วย</a:t>
            </a:r>
            <a:endParaRPr lang="th-TH" sz="4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IT๙" pitchFamily="34" charset="-34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5629240"/>
              </p:ext>
            </p:extLst>
          </p:nvPr>
        </p:nvGraphicFramePr>
        <p:xfrm>
          <a:off x="448965" y="85801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60860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เงื่อนไขการส่งต่อ</a:t>
            </a:r>
            <a:endParaRPr lang="th-TH" sz="4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998118"/>
              </p:ext>
            </p:extLst>
          </p:nvPr>
        </p:nvGraphicFramePr>
        <p:xfrm>
          <a:off x="448965" y="113842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85832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เงื่อนไขสถานพยาบาล</a:t>
            </a:r>
            <a:endParaRPr lang="th-TH" sz="4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484357"/>
              </p:ext>
            </p:extLst>
          </p:nvPr>
        </p:nvGraphicFramePr>
        <p:xfrm>
          <a:off x="448965" y="12065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62099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สิ่งที่ไม่เข้าเงื่อนไขการเบิกค่าพาหนะส่งต่อ</a:t>
            </a:r>
            <a:endParaRPr lang="th-TH" sz="4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599923"/>
              </p:ext>
            </p:extLst>
          </p:nvPr>
        </p:nvGraphicFramePr>
        <p:xfrm>
          <a:off x="296260" y="1600201"/>
          <a:ext cx="855148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60268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เงื่อนไขการเบิก</a:t>
            </a:r>
            <a:endParaRPr lang="th-TH" sz="4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26529"/>
              </p:ext>
            </p:extLst>
          </p:nvPr>
        </p:nvGraphicFramePr>
        <p:xfrm>
          <a:off x="143555" y="1291131"/>
          <a:ext cx="885689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651" y="5949951"/>
            <a:ext cx="12954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76</a:t>
            </a:r>
            <a:endParaRPr lang="th-TH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48369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th-TH" sz="4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การเบิกจ่ายค่ารักษาพยาบาลกรณีเจ็บป่วยฉุกเฉิน</a:t>
            </a:r>
            <a:endParaRPr lang="en-US" sz="44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793061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400" b="1" cap="none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ค่ารักษาพยาบาล</a:t>
            </a:r>
            <a:endParaRPr lang="en-US" sz="44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27463491"/>
              </p:ext>
            </p:extLst>
          </p:nvPr>
        </p:nvGraphicFramePr>
        <p:xfrm>
          <a:off x="76200" y="1219200"/>
          <a:ext cx="9067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91199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นโยบายรัฐบาล</a:t>
            </a:r>
            <a:endParaRPr lang="th-TH" sz="4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55" y="1600201"/>
            <a:ext cx="8856891" cy="4525963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th-TH" sz="6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“เจ็บป่วยฉุกเฉิน รักษาทุกที่ ทั่วถึงทุกคน” </a:t>
            </a:r>
            <a:endParaRPr lang="th-TH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2469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467" y="2665476"/>
            <a:ext cx="6697663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0194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73436331"/>
              </p:ext>
            </p:extLst>
          </p:nvPr>
        </p:nvGraphicFramePr>
        <p:xfrm>
          <a:off x="152400" y="1295400"/>
          <a:ext cx="8915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เงื่อนไขการใช้สิทธิ (ว 95)</a:t>
            </a:r>
            <a:endParaRPr lang="en-US" sz="4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46576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เงื่อนไข</a:t>
            </a:r>
            <a:r>
              <a:rPr lang="th-TH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การจ่ายเงินให้กับสถานพยาบาล</a:t>
            </a:r>
            <a:r>
              <a:rPr lang="en-US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</a:t>
            </a:r>
            <a:r>
              <a:rPr lang="th-TH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กรณีผู้ป่วยฉุกเฉินวิกฤตและผู้ป่วยฉุกเฉินเร่งด่วน</a:t>
            </a:r>
            <a:endParaRPr lang="en-US" sz="4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9792451"/>
              </p:ext>
            </p:extLst>
          </p:nvPr>
        </p:nvGraphicFramePr>
        <p:xfrm>
          <a:off x="143555" y="1749246"/>
          <a:ext cx="8856891" cy="4733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31221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เงื่อนไข</a:t>
            </a:r>
            <a:r>
              <a:rPr lang="th-TH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การจ่ายเงินให้กับสถานพยาบาล</a:t>
            </a:r>
            <a:r>
              <a:rPr lang="en-US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</a:t>
            </a:r>
            <a:r>
              <a:rPr lang="th-TH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กรณีผู้ป่วยฉุกเฉินไม่รุนแรง</a:t>
            </a:r>
            <a:endParaRPr lang="en-US" sz="4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906238"/>
              </p:ext>
            </p:extLst>
          </p:nvPr>
        </p:nvGraphicFramePr>
        <p:xfrm>
          <a:off x="143556" y="1600200"/>
          <a:ext cx="8856891" cy="488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83770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7280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4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แนวปฏิบัติของสถานพยาบาล</a:t>
            </a:r>
            <a:endParaRPr lang="en-US" sz="4400" b="1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3508811"/>
              </p:ext>
            </p:extLst>
          </p:nvPr>
        </p:nvGraphicFramePr>
        <p:xfrm>
          <a:off x="143555" y="833016"/>
          <a:ext cx="8856891" cy="5650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09303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แนวปฏิบัติของผู้มีสิทธิ</a:t>
            </a:r>
            <a:endParaRPr lang="en-US" sz="4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21579062"/>
              </p:ext>
            </p:extLst>
          </p:nvPr>
        </p:nvGraphicFramePr>
        <p:xfrm>
          <a:off x="304495" y="1371600"/>
          <a:ext cx="8839505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42117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490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แนวปฏิบัติ</a:t>
            </a:r>
            <a:r>
              <a:rPr lang="th-TH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ของส่วนราชการ</a:t>
            </a:r>
            <a:endParaRPr lang="en-US" sz="4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51129635"/>
              </p:ext>
            </p:extLst>
          </p:nvPr>
        </p:nvGraphicFramePr>
        <p:xfrm>
          <a:off x="143555" y="1138425"/>
          <a:ext cx="8686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36766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การเบิกจ่ายค่ารักษาพยาบาล ณ ส่วนราชการต้นสังกัด (กรณีผู้ป่วยฉุกเฉินไม่รุนแรง ประเภทผู้ป่วยใน)</a:t>
            </a:r>
            <a:endParaRPr lang="en-US" sz="40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34869"/>
              </p:ext>
            </p:extLst>
          </p:nvPr>
        </p:nvGraphicFramePr>
        <p:xfrm>
          <a:off x="457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63814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th-TH" sz="4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การตรวจสุขภาพประจำปี</a:t>
            </a:r>
            <a:endParaRPr lang="en-US" sz="44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31860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2018150590"/>
              </p:ext>
            </p:extLst>
          </p:nvPr>
        </p:nvGraphicFramePr>
        <p:xfrm>
          <a:off x="143556" y="222196"/>
          <a:ext cx="8856891" cy="610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sz="4400" b="1" cap="none" spc="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ค่าตรวจสุขภาพประจำปี</a:t>
            </a:r>
            <a:endParaRPr sz="24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599609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th-TH" sz="4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ผู้มีสิทธิ และบุคคลในครอบครัว</a:t>
            </a:r>
            <a:endParaRPr lang="en-US" sz="44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830080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การตรวจเอกซเรย์ปอด (</a:t>
            </a:r>
            <a:r>
              <a:rPr lang="en-US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Chest X-Ray</a:t>
            </a:r>
            <a:r>
              <a:rPr lang="th-TH" sz="4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endParaRPr lang="th-TH" sz="4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0293201"/>
              </p:ext>
            </p:extLst>
          </p:nvPr>
        </p:nvGraphicFramePr>
        <p:xfrm>
          <a:off x="457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 descr="C:\Documents and Settings\KULASAKE_L\My Documents\My Pictures\Microsoft Clip Organizer\j043253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284538"/>
            <a:ext cx="1225551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31075" y="6034088"/>
            <a:ext cx="119538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ว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. </a:t>
            </a: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๓๖๒</a:t>
            </a:r>
          </a:p>
        </p:txBody>
      </p:sp>
    </p:spTree>
    <p:extLst>
      <p:ext uri="{BB962C8B-B14F-4D97-AF65-F5344CB8AC3E}">
        <p14:creationId xmlns:p14="http://schemas.microsoft.com/office/powerpoint/2010/main" val="4196562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9"/>
          <p:cNvSpPr>
            <a:spLocks noChangeArrowheads="1"/>
          </p:cNvSpPr>
          <p:nvPr/>
        </p:nvSpPr>
        <p:spPr bwMode="auto">
          <a:xfrm>
            <a:off x="-107950" y="-458788"/>
            <a:ext cx="9251950" cy="2735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3466" tIns="41733" rIns="83466" bIns="41733" anchor="ctr"/>
          <a:lstStyle/>
          <a:p>
            <a:pPr algn="ctr" defTabSz="830263"/>
            <a:r>
              <a:rPr lang="th-TH" altLang="th-TH" sz="400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altLang="th-TH" sz="720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จบการบรรยาย</a:t>
            </a: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/>
          <a:srcRect l="5844" r="6364" b="5554"/>
          <a:stretch>
            <a:fillRect/>
          </a:stretch>
        </p:blipFill>
        <p:spPr bwMode="auto">
          <a:xfrm>
            <a:off x="1763713" y="2133600"/>
            <a:ext cx="5761037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2997200"/>
            <a:ext cx="51847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Left door - collapse to lef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2709863"/>
            <a:ext cx="2722563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Right dooe - collapse to righ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719388"/>
            <a:ext cx="2808288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/>
          <a:srcRect l="2667" t="13441" r="65862" b="74532"/>
          <a:stretch>
            <a:fillRect/>
          </a:stretch>
        </p:blipFill>
        <p:spPr bwMode="auto">
          <a:xfrm>
            <a:off x="1643042" y="1714488"/>
            <a:ext cx="7072362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ผู้มีสิทธิ และบุคคลในครอบครัว</a:t>
            </a:r>
            <a:endParaRPr lang="en-US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half" idx="1"/>
          </p:nvPr>
        </p:nvSpPr>
        <p:spPr>
          <a:xfrm>
            <a:off x="448966" y="1721218"/>
            <a:ext cx="4332967" cy="45259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th-TH" sz="3200" b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รับเงินเดือนหรือค่าจ้าง               จากเงินงบประมาณรายจ่าย           (งบบุคลากร)</a:t>
            </a:r>
          </a:p>
          <a:p>
            <a:pPr>
              <a:buFont typeface="Arial" pitchFamily="34" charset="0"/>
              <a:buChar char="•"/>
            </a:pPr>
            <a:r>
              <a:rPr lang="th-TH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รับเงินตอบแทนความชอบที่ได้    รับราชการมา จากเงินงบกลาง</a:t>
            </a:r>
          </a:p>
          <a:p>
            <a:pPr>
              <a:buFont typeface="Arial" pitchFamily="34" charset="0"/>
              <a:buChar char="•"/>
            </a:pPr>
            <a:endParaRPr lang="en-US" sz="3200" b="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ตัวแทนเนื้อหา 6"/>
          <p:cNvSpPr>
            <a:spLocks noGrp="1"/>
          </p:cNvSpPr>
          <p:nvPr>
            <p:ph sz="half" idx="2"/>
          </p:nvPr>
        </p:nvSpPr>
        <p:spPr>
          <a:xfrm>
            <a:off x="5109362" y="1750301"/>
            <a:ext cx="3733191" cy="45259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th-TH" sz="3200" b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ชอบด้วยกฎหมาย </a:t>
            </a:r>
          </a:p>
          <a:p>
            <a:pPr>
              <a:buFont typeface="Arial" pitchFamily="34" charset="0"/>
              <a:buChar char="•"/>
            </a:pPr>
            <a:r>
              <a:rPr lang="th-TH" sz="3200" b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(มีหลักฐานของทางราชการรับรอง)</a:t>
            </a:r>
            <a:endParaRPr lang="en-US" sz="3200" b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idx="4294967295"/>
          </p:nvPr>
        </p:nvSpPr>
        <p:spPr>
          <a:xfrm>
            <a:off x="1" y="1138426"/>
            <a:ext cx="4040188" cy="639763"/>
          </a:xfrm>
        </p:spPr>
        <p:txBody>
          <a:bodyPr>
            <a:noAutofit/>
          </a:bodyPr>
          <a:lstStyle/>
          <a:p>
            <a:r>
              <a:rPr lang="th-TH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ผู้มีสิทธิ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ตัวแทนข้อความ 5"/>
          <p:cNvSpPr>
            <a:spLocks noGrp="1"/>
          </p:cNvSpPr>
          <p:nvPr>
            <p:ph type="body" sz="quarter" idx="4294967295"/>
          </p:nvPr>
        </p:nvSpPr>
        <p:spPr>
          <a:xfrm>
            <a:off x="4572002" y="1138426"/>
            <a:ext cx="4041775" cy="639763"/>
          </a:xfrm>
        </p:spPr>
        <p:txBody>
          <a:bodyPr>
            <a:noAutofit/>
          </a:bodyPr>
          <a:lstStyle/>
          <a:p>
            <a:r>
              <a:rPr lang="th-TH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บุคคลในครอบครัว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296261" y="4298391"/>
            <a:ext cx="1985167" cy="1221640"/>
          </a:xfrm>
          <a:prstGeom prst="cloud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ลูกจ้างประจำ</a:t>
            </a:r>
            <a:endParaRPr lang="th-TH" sz="2400" b="1" dirty="0">
              <a:solidFill>
                <a:schemeClr val="accent1">
                  <a:lumMod val="50000"/>
                </a:schemeClr>
              </a:solidFill>
              <a:cs typeface="+mj-cs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2796462" y="4298391"/>
            <a:ext cx="1985471" cy="1068935"/>
          </a:xfrm>
          <a:prstGeom prst="cloud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ลูกจ้างชาวต่างประเทศ</a:t>
            </a:r>
            <a:endParaRPr lang="th-TH" sz="2400" b="1" dirty="0">
              <a:solidFill>
                <a:schemeClr val="accent1">
                  <a:lumMod val="50000"/>
                </a:schemeClr>
              </a:solidFill>
              <a:cs typeface="+mj-cs"/>
            </a:endParaRPr>
          </a:p>
        </p:txBody>
      </p:sp>
      <p:sp>
        <p:nvSpPr>
          <p:cNvPr id="18" name="Cloud 17"/>
          <p:cNvSpPr/>
          <p:nvPr/>
        </p:nvSpPr>
        <p:spPr>
          <a:xfrm>
            <a:off x="448966" y="5636361"/>
            <a:ext cx="1985167" cy="1221640"/>
          </a:xfrm>
          <a:prstGeom prst="cloud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ผู้รับเบี้ยหวัด</a:t>
            </a:r>
            <a:endParaRPr lang="th-TH" sz="2400" b="1" dirty="0">
              <a:solidFill>
                <a:schemeClr val="accent1">
                  <a:lumMod val="50000"/>
                </a:schemeClr>
              </a:solidFill>
              <a:cs typeface="+mj-cs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2434435" y="5520030"/>
            <a:ext cx="1985167" cy="1221640"/>
          </a:xfrm>
          <a:prstGeom prst="cloud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ผู้รับบำนาญ</a:t>
            </a:r>
            <a:endParaRPr lang="th-TH" sz="2400" b="1" dirty="0">
              <a:solidFill>
                <a:schemeClr val="accent1">
                  <a:lumMod val="50000"/>
                </a:schemeClr>
              </a:solidFill>
              <a:cs typeface="+mj-cs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1594557" y="4863313"/>
            <a:ext cx="1679755" cy="1068935"/>
          </a:xfrm>
          <a:prstGeom prst="cloud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ข้าราชการ</a:t>
            </a:r>
            <a:endParaRPr lang="th-TH" sz="2400" b="1" dirty="0">
              <a:solidFill>
                <a:schemeClr val="accent1">
                  <a:lumMod val="50000"/>
                </a:schemeClr>
              </a:solidFill>
              <a:cs typeface="+mj-cs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5182821" y="3734411"/>
            <a:ext cx="1679755" cy="1068935"/>
          </a:xfrm>
          <a:prstGeom prst="cloud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คู่สมรส</a:t>
            </a:r>
            <a:endParaRPr lang="th-TH" sz="2400" b="1" dirty="0">
              <a:solidFill>
                <a:schemeClr val="accent1">
                  <a:lumMod val="50000"/>
                </a:schemeClr>
              </a:solidFill>
              <a:cs typeface="+mj-cs"/>
            </a:endParaRPr>
          </a:p>
        </p:txBody>
      </p:sp>
      <p:sp>
        <p:nvSpPr>
          <p:cNvPr id="21" name="Cloud 20"/>
          <p:cNvSpPr/>
          <p:nvPr/>
        </p:nvSpPr>
        <p:spPr>
          <a:xfrm>
            <a:off x="6862576" y="3734411"/>
            <a:ext cx="1679755" cy="1068935"/>
          </a:xfrm>
          <a:prstGeom prst="cloud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บุตร 3 คน</a:t>
            </a:r>
            <a:endParaRPr lang="th-TH" sz="2400" b="1" dirty="0">
              <a:solidFill>
                <a:schemeClr val="accent1">
                  <a:lumMod val="50000"/>
                </a:schemeClr>
              </a:solidFill>
              <a:cs typeface="+mj-cs"/>
            </a:endParaRPr>
          </a:p>
        </p:txBody>
      </p:sp>
      <p:sp>
        <p:nvSpPr>
          <p:cNvPr id="22" name="Cloud 21"/>
          <p:cNvSpPr/>
          <p:nvPr/>
        </p:nvSpPr>
        <p:spPr>
          <a:xfrm>
            <a:off x="5946346" y="4650641"/>
            <a:ext cx="1832460" cy="1068935"/>
          </a:xfrm>
          <a:prstGeom prst="cloud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บิดา/มารดา</a:t>
            </a:r>
            <a:endParaRPr lang="th-TH" sz="2400" b="1" dirty="0">
              <a:solidFill>
                <a:schemeClr val="accent1">
                  <a:lumMod val="50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20087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การมีสิทธิ</a:t>
            </a:r>
            <a:endParaRPr lang="en-US" sz="44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7" name="ตัวแทนเนื้อหา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926919"/>
              </p:ext>
            </p:extLst>
          </p:nvPr>
        </p:nvGraphicFramePr>
        <p:xfrm>
          <a:off x="448965" y="113842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06101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ดมุมสี่เหลี่ยมหนึ่งมุม 4"/>
          <p:cNvSpPr/>
          <p:nvPr/>
        </p:nvSpPr>
        <p:spPr>
          <a:xfrm>
            <a:off x="390526" y="4956050"/>
            <a:ext cx="4143375" cy="1533525"/>
          </a:xfrm>
          <a:prstGeom prst="snip1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563" indent="-182563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182563" algn="l"/>
              </a:tabLst>
              <a:defRPr/>
            </a:pPr>
            <a:r>
              <a:rPr lang="th-TH" sz="2800" b="1" dirty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หนังสือกรมบัญชีกลาง ด่วนที่สุด ที่ </a:t>
            </a:r>
            <a:r>
              <a:rPr lang="th-TH" sz="2800" b="1" dirty="0" smtClean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         </a:t>
            </a:r>
            <a:r>
              <a:rPr lang="th-TH" sz="2800" b="1" dirty="0" err="1" smtClean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กค</a:t>
            </a:r>
            <a:r>
              <a:rPr lang="th-TH" sz="2800" b="1" dirty="0" smtClean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dirty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0422.2/ว 376 ลงวันที่ 30 </a:t>
            </a:r>
            <a:r>
              <a:rPr lang="th-TH" sz="2800" b="1" dirty="0" smtClean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ก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sz="2800" b="1" dirty="0" smtClean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ย. </a:t>
            </a:r>
            <a:r>
              <a:rPr lang="th-TH" sz="2800" b="1" dirty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53</a:t>
            </a:r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sz="4000" b="1" cap="none" spc="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การรายงานข้อมูลผู้มีสิทธิ</a:t>
            </a:r>
            <a:r>
              <a:rPr sz="40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sz="4000" b="1" cap="none" spc="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และบุคคลในครอบครัว</a:t>
            </a:r>
            <a:endParaRPr sz="40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1" y="1600201"/>
            <a:ext cx="3962095" cy="4525963"/>
          </a:xfrm>
        </p:spPr>
        <p:txBody>
          <a:bodyPr>
            <a:normAutofit/>
          </a:bodyPr>
          <a:lstStyle>
            <a:extLst/>
          </a:lstStyle>
          <a:p>
            <a:pPr marL="182563" indent="-182563" fontAlgn="auto">
              <a:lnSpc>
                <a:spcPct val="114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182563" algn="l"/>
              </a:tabLst>
              <a:defRPr/>
            </a:pPr>
            <a:r>
              <a:rPr sz="3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sz="3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ให้ผู้มีสิทธิมีหน้าที่รายงานข้อมูลของตนเอง</a:t>
            </a:r>
            <a:r>
              <a:rPr sz="3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sz="3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และบุคคลในครอบครัวต่อส่วนราชการเจ้าสังกัด</a:t>
            </a:r>
            <a:r>
              <a:rPr sz="3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sz="3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พร้อมรับรองความถูกต้อง</a:t>
            </a:r>
            <a:r>
              <a:rPr sz="3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sz="3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ตามหลักเกณฑ์และวิธีการที่กระทรวงการคลังกำหนด</a:t>
            </a: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sz="3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sz="3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มาตรา</a:t>
            </a:r>
            <a:r>
              <a:rPr sz="3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5 </a:t>
            </a:r>
            <a:r>
              <a:rPr sz="3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วรรค</a:t>
            </a:r>
            <a:r>
              <a:rPr sz="3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2)</a:t>
            </a:r>
            <a:endParaRPr sz="3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130500"/>
              </p:ext>
            </p:extLst>
          </p:nvPr>
        </p:nvGraphicFramePr>
        <p:xfrm>
          <a:off x="4643439" y="1291131"/>
          <a:ext cx="4051597" cy="5314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Acrobat Document" r:id="rId4" imgW="5668166" imgH="8019048" progId="AcroExch.Document.7">
                  <p:link updateAutomatic="1"/>
                </p:oleObj>
              </mc:Choice>
              <mc:Fallback>
                <p:oleObj name="Acrobat Document" r:id="rId4" imgW="5668166" imgH="8019048" progId="AcroExch.Document.7">
                  <p:link updateAutomatic="1"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9" y="1291131"/>
                        <a:ext cx="4051597" cy="53144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37782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ngsana New"/>
        <a:ea typeface=""/>
        <a:cs typeface="Angsana New"/>
      </a:majorFont>
      <a:minorFont>
        <a:latin typeface="Angsana New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2149</TotalTime>
  <Words>2829</Words>
  <Application>Microsoft Office PowerPoint</Application>
  <PresentationFormat>นำเสนอทางหน้าจอ (4:3)</PresentationFormat>
  <Paragraphs>424</Paragraphs>
  <Slides>61</Slides>
  <Notes>60</Notes>
  <HiddenSlides>0</HiddenSlides>
  <MMClips>0</MMClips>
  <ScaleCrop>false</ScaleCrop>
  <HeadingPairs>
    <vt:vector size="10" baseType="variant">
      <vt:variant>
        <vt:lpstr>ฟอนต์ที่ถูกใช้</vt:lpstr>
      </vt:variant>
      <vt:variant>
        <vt:i4>12</vt:i4>
      </vt:variant>
      <vt:variant>
        <vt:lpstr>ธีม</vt:lpstr>
      </vt:variant>
      <vt:variant>
        <vt:i4>1</vt:i4>
      </vt:variant>
      <vt:variant>
        <vt:lpstr>ลิงก์</vt:lpstr>
      </vt:variant>
      <vt:variant>
        <vt:i4>1</vt:i4>
      </vt:variant>
      <vt:variant>
        <vt:lpstr>เซิร์ฟเวอร์ OLE ฝังตัว</vt:lpstr>
      </vt:variant>
      <vt:variant>
        <vt:i4>2</vt:i4>
      </vt:variant>
      <vt:variant>
        <vt:lpstr>ชื่อเรื่องสไลด์</vt:lpstr>
      </vt:variant>
      <vt:variant>
        <vt:i4>61</vt:i4>
      </vt:variant>
    </vt:vector>
  </HeadingPairs>
  <TitlesOfParts>
    <vt:vector size="77" baseType="lpstr">
      <vt:lpstr>Angsana New</vt:lpstr>
      <vt:lpstr>Arial</vt:lpstr>
      <vt:lpstr>Calibri</vt:lpstr>
      <vt:lpstr>Corbel</vt:lpstr>
      <vt:lpstr>Cordia New</vt:lpstr>
      <vt:lpstr>Courier New</vt:lpstr>
      <vt:lpstr>EucrosiaUPC</vt:lpstr>
      <vt:lpstr>Perpetua</vt:lpstr>
      <vt:lpstr>Tahoma</vt:lpstr>
      <vt:lpstr>TH SarabunIT๙</vt:lpstr>
      <vt:lpstr>TH SarabunPSK</vt:lpstr>
      <vt:lpstr>Wingdings 2</vt:lpstr>
      <vt:lpstr>Office Theme</vt:lpstr>
      <vt:lpstr>D:\เอกสารประกอบการบรรยายเรื่องค่ารักษาพยาบาล\???</vt:lpstr>
      <vt:lpstr>Clip</vt:lpstr>
      <vt:lpstr>Document</vt:lpstr>
      <vt:lpstr>สวัสดิการรักษาพยาบาลข้าราชการ</vt:lpstr>
      <vt:lpstr>หัวข้อการบรรยาย</vt:lpstr>
      <vt:lpstr>แนวคิดสวัสดิการรักษาพยาบาลข้าราชการ</vt:lpstr>
      <vt:lpstr>การรักษาพยาบาล</vt:lpstr>
      <vt:lpstr>ค่ารักษาพยาบาล</vt:lpstr>
      <vt:lpstr>ผู้มีสิทธิ และบุคคลในครอบครัว</vt:lpstr>
      <vt:lpstr>ผู้มีสิทธิ และบุคคลในครอบครัว</vt:lpstr>
      <vt:lpstr>การมีสิทธิ</vt:lpstr>
      <vt:lpstr>การรายงานข้อมูลผู้มีสิทธิ และบุคคลในครอบครัว</vt:lpstr>
      <vt:lpstr>งานนำเสนอ PowerPoint</vt:lpstr>
      <vt:lpstr>กรณีตัวอย่างการนับลำดับบุตร (ผู้มีสิทธิแต่งงานใหม่)</vt:lpstr>
      <vt:lpstr>กรณีตัวอย่างการนับลำดับบุตรแฝด 2</vt:lpstr>
      <vt:lpstr>กรณีตัวอย่างการนับลำดับบุตรแฝด 3</vt:lpstr>
      <vt:lpstr>กรณีตัวอย่างการนับลำดับบุตรแฝด 4</vt:lpstr>
      <vt:lpstr>งานนำเสนอ PowerPoint</vt:lpstr>
      <vt:lpstr>การเข้ารับบริการในสถานพยาบาล</vt:lpstr>
      <vt:lpstr>กรณีสิทธิซ้ำซ้อน (มาตรา 10)</vt:lpstr>
      <vt:lpstr>อัตราค่าบริการสาธารณสุข</vt:lpstr>
      <vt:lpstr>ค่าห้องและค่าอาหาร</vt:lpstr>
      <vt:lpstr>ค่าอวัยวะเทียมและอุปกรณ์ในการบำบัดรักษาโรค</vt:lpstr>
      <vt:lpstr>ค่ายาและสารอาหารทางเส้นเลือด</vt:lpstr>
      <vt:lpstr>การเบิกจ่ายค่ายาแบบมีเงื่อนไข</vt:lpstr>
      <vt:lpstr>ยามะเร็ง 6 ชนิด</vt:lpstr>
      <vt:lpstr>ยารักษากลุ่มโรครูมาติก และสะเก็ดเงิน</vt:lpstr>
      <vt:lpstr>ยาสมุนไพร ยาแผนไทย 4 ประเภท</vt:lpstr>
      <vt:lpstr>เงื่อนไขการให้บริการของสถานพยาบาล</vt:lpstr>
      <vt:lpstr>วิตามินและแร่ธาตุ</vt:lpstr>
      <vt:lpstr>เงื่อนไขการเบิกยาข้อเข่าเสื่อม (เฉพาะระบบใบเสร็จรับเงิน)</vt:lpstr>
      <vt:lpstr>ค่าบริการ ค่าตรวจวิเคราะห์โรค</vt:lpstr>
      <vt:lpstr>ค่าบริการ ค่าตรวจวิเคราะห์โรค</vt:lpstr>
      <vt:lpstr>ค่าบริการฝังเข็มละค่าบริการการให้การบำบัด        ของผู้ประกอบโรคศิลปะอื่น</vt:lpstr>
      <vt:lpstr>กรณีสถานพยาบาลไม่มียาและอวัยวะเทียมและอุปกรณ์                           ในการบำบัดรักษาโรคจำหน่าย</vt:lpstr>
      <vt:lpstr>การเบิกจ่ายค่ารักษาพยาบาล</vt:lpstr>
      <vt:lpstr>การเบิกจ่ายค่ารักษาพยาบาลกรณีผู้ป่วยไตวายเรื้อรังระยะสุดท้าย</vt:lpstr>
      <vt:lpstr>การรักษาโรคไตวายเรื้อรังระยะสุดท้าย</vt:lpstr>
      <vt:lpstr>การปลูกถ่ายไตจากผู้บริจาคที่มีชีวิต</vt:lpstr>
      <vt:lpstr>ขั้นตอนการใช้สิทธิ</vt:lpstr>
      <vt:lpstr>การเบิกจ่ายค่ารักษาพยาบาลกรณีคลอดบุตร</vt:lpstr>
      <vt:lpstr>การเบิกค่ารักษาพยาบาลกรณีคลอดบุตร</vt:lpstr>
      <vt:lpstr>การเบิกการคลอดบุตรกรณีส่วนเกินสิทธิประกันสังคม</vt:lpstr>
      <vt:lpstr>การเบิกจ่ายค่ารักษาพยาบาลกรณีบิกเงินส่วนขาด     ของสัญญาประกันภัย</vt:lpstr>
      <vt:lpstr>การเบิกเงินส่วนที่ขาดจากสัญญาประกันภัย</vt:lpstr>
      <vt:lpstr>การเบิกค่าพาหนะส่งต่อผู้ป่วย</vt:lpstr>
      <vt:lpstr>การเบิกค่าพาหนะส่งต่อผู้ป่วย</vt:lpstr>
      <vt:lpstr>เงื่อนไขการส่งต่อ</vt:lpstr>
      <vt:lpstr>เงื่อนไขสถานพยาบาล</vt:lpstr>
      <vt:lpstr>สิ่งที่ไม่เข้าเงื่อนไขการเบิกค่าพาหนะส่งต่อ</vt:lpstr>
      <vt:lpstr>เงื่อนไขการเบิก</vt:lpstr>
      <vt:lpstr>การเบิกจ่ายค่ารักษาพยาบาลกรณีเจ็บป่วยฉุกเฉิน</vt:lpstr>
      <vt:lpstr>นโยบายรัฐบาล</vt:lpstr>
      <vt:lpstr>เงื่อนไขการใช้สิทธิ (ว 95)</vt:lpstr>
      <vt:lpstr>เงื่อนไขการจ่ายเงินให้กับสถานพยาบาล                  กรณีผู้ป่วยฉุกเฉินวิกฤตและผู้ป่วยฉุกเฉินเร่งด่วน</vt:lpstr>
      <vt:lpstr>เงื่อนไขการจ่ายเงินให้กับสถานพยาบาล                     กรณีผู้ป่วยฉุกเฉินไม่รุนแรง</vt:lpstr>
      <vt:lpstr>แนวปฏิบัติของสถานพยาบาล</vt:lpstr>
      <vt:lpstr>แนวปฏิบัติของผู้มีสิทธิ</vt:lpstr>
      <vt:lpstr>แนวปฏิบัติของส่วนราชการ</vt:lpstr>
      <vt:lpstr>การเบิกจ่ายค่ารักษาพยาบาล ณ ส่วนราชการต้นสังกัด (กรณีผู้ป่วยฉุกเฉินไม่รุนแรง ประเภทผู้ป่วยใน)</vt:lpstr>
      <vt:lpstr>การตรวจสุขภาพประจำปี</vt:lpstr>
      <vt:lpstr>ค่าตรวจสุขภาพประจำปี</vt:lpstr>
      <vt:lpstr>การตรวจเอกซเรย์ปอด (Chest X-Ray)</vt:lpstr>
      <vt:lpstr>งานนำเสนอ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lenovo</cp:lastModifiedBy>
  <cp:revision>139</cp:revision>
  <cp:lastPrinted>2014-12-19T08:22:58Z</cp:lastPrinted>
  <dcterms:created xsi:type="dcterms:W3CDTF">2013-08-21T19:17:07Z</dcterms:created>
  <dcterms:modified xsi:type="dcterms:W3CDTF">2016-06-27T10:50:41Z</dcterms:modified>
</cp:coreProperties>
</file>